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0" r:id="rId3"/>
    <p:sldId id="274" r:id="rId4"/>
    <p:sldId id="289" r:id="rId5"/>
    <p:sldId id="273" r:id="rId6"/>
    <p:sldId id="272" r:id="rId7"/>
    <p:sldId id="290" r:id="rId8"/>
    <p:sldId id="315" r:id="rId9"/>
    <p:sldId id="316" r:id="rId10"/>
    <p:sldId id="317" r:id="rId11"/>
    <p:sldId id="291" r:id="rId12"/>
    <p:sldId id="293" r:id="rId13"/>
    <p:sldId id="295" r:id="rId14"/>
    <p:sldId id="270" r:id="rId15"/>
    <p:sldId id="269" r:id="rId16"/>
    <p:sldId id="318" r:id="rId17"/>
    <p:sldId id="327" r:id="rId18"/>
    <p:sldId id="268" r:id="rId19"/>
    <p:sldId id="267" r:id="rId20"/>
    <p:sldId id="297" r:id="rId21"/>
    <p:sldId id="298" r:id="rId22"/>
    <p:sldId id="299" r:id="rId23"/>
    <p:sldId id="266" r:id="rId24"/>
    <p:sldId id="300" r:id="rId25"/>
    <p:sldId id="265" r:id="rId26"/>
    <p:sldId id="303" r:id="rId27"/>
    <p:sldId id="301" r:id="rId28"/>
    <p:sldId id="302" r:id="rId29"/>
    <p:sldId id="305" r:id="rId30"/>
    <p:sldId id="304" r:id="rId31"/>
    <p:sldId id="306" r:id="rId32"/>
    <p:sldId id="307" r:id="rId33"/>
    <p:sldId id="308" r:id="rId34"/>
    <p:sldId id="309" r:id="rId35"/>
    <p:sldId id="264" r:id="rId36"/>
    <p:sldId id="328" r:id="rId37"/>
    <p:sldId id="310" r:id="rId38"/>
    <p:sldId id="262" r:id="rId39"/>
    <p:sldId id="330" r:id="rId40"/>
    <p:sldId id="319" r:id="rId41"/>
    <p:sldId id="320" r:id="rId42"/>
    <p:sldId id="321" r:id="rId43"/>
    <p:sldId id="322" r:id="rId44"/>
    <p:sldId id="323" r:id="rId45"/>
    <p:sldId id="261" r:id="rId46"/>
    <p:sldId id="324" r:id="rId47"/>
    <p:sldId id="325" r:id="rId48"/>
    <p:sldId id="326" r:id="rId49"/>
    <p:sldId id="313" r:id="rId50"/>
    <p:sldId id="258" r:id="rId51"/>
    <p:sldId id="329" r:id="rId52"/>
    <p:sldId id="282" r:id="rId53"/>
    <p:sldId id="281" r:id="rId54"/>
    <p:sldId id="314" r:id="rId55"/>
    <p:sldId id="283"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94630"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150" y="503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94B783-C1DE-4457-92E5-18316434718D}" type="doc">
      <dgm:prSet loTypeId="urn:microsoft.com/office/officeart/2005/8/layout/default#2" loCatId="list" qsTypeId="urn:microsoft.com/office/officeart/2005/8/quickstyle/simple1" qsCatId="simple" csTypeId="urn:microsoft.com/office/officeart/2005/8/colors/accent1_4" csCatId="accent1" phldr="1"/>
      <dgm:spPr/>
      <dgm:t>
        <a:bodyPr/>
        <a:lstStyle/>
        <a:p>
          <a:endParaRPr lang="en-US"/>
        </a:p>
      </dgm:t>
    </dgm:pt>
    <dgm:pt modelId="{873EC4E2-9C9F-45D5-AD9E-4389D650AC64}">
      <dgm:prSet phldrT="[Text]"/>
      <dgm:spPr/>
      <dgm:t>
        <a:bodyPr/>
        <a:lstStyle/>
        <a:p>
          <a:r>
            <a:rPr lang="en-US" dirty="0" smtClean="0"/>
            <a:t>Ancestry</a:t>
          </a:r>
          <a:endParaRPr lang="en-US" dirty="0"/>
        </a:p>
      </dgm:t>
    </dgm:pt>
    <dgm:pt modelId="{4A08E452-E346-4E72-AEBF-100D13C00150}" type="parTrans" cxnId="{AB769A62-C273-484C-86CF-B059DF19E670}">
      <dgm:prSet/>
      <dgm:spPr/>
      <dgm:t>
        <a:bodyPr/>
        <a:lstStyle/>
        <a:p>
          <a:endParaRPr lang="en-US"/>
        </a:p>
      </dgm:t>
    </dgm:pt>
    <dgm:pt modelId="{748D3E1B-C224-4FA1-A94D-03A897610764}" type="sibTrans" cxnId="{AB769A62-C273-484C-86CF-B059DF19E670}">
      <dgm:prSet/>
      <dgm:spPr/>
      <dgm:t>
        <a:bodyPr/>
        <a:lstStyle/>
        <a:p>
          <a:endParaRPr lang="en-US"/>
        </a:p>
      </dgm:t>
    </dgm:pt>
    <dgm:pt modelId="{0EBA9CD7-273C-46E0-9F7E-47D95444F446}">
      <dgm:prSet phldrT="[Text]"/>
      <dgm:spPr/>
      <dgm:t>
        <a:bodyPr/>
        <a:lstStyle/>
        <a:p>
          <a:r>
            <a:rPr lang="en-US" dirty="0" smtClean="0"/>
            <a:t>Language</a:t>
          </a:r>
          <a:endParaRPr lang="en-US" dirty="0"/>
        </a:p>
      </dgm:t>
    </dgm:pt>
    <dgm:pt modelId="{27551B6C-F1B8-4EE4-89FA-ECA470D48EB1}" type="parTrans" cxnId="{D8A35D8F-5114-4BF2-8196-07E20B4B4B52}">
      <dgm:prSet/>
      <dgm:spPr/>
      <dgm:t>
        <a:bodyPr/>
        <a:lstStyle/>
        <a:p>
          <a:endParaRPr lang="en-US"/>
        </a:p>
      </dgm:t>
    </dgm:pt>
    <dgm:pt modelId="{74E9D496-7851-4D59-B8EC-AD990E821B33}" type="sibTrans" cxnId="{D8A35D8F-5114-4BF2-8196-07E20B4B4B52}">
      <dgm:prSet/>
      <dgm:spPr/>
      <dgm:t>
        <a:bodyPr/>
        <a:lstStyle/>
        <a:p>
          <a:endParaRPr lang="en-US"/>
        </a:p>
      </dgm:t>
    </dgm:pt>
    <dgm:pt modelId="{E161765E-3769-4552-AB51-8A06879961DE}">
      <dgm:prSet phldrT="[Text]"/>
      <dgm:spPr/>
      <dgm:t>
        <a:bodyPr/>
        <a:lstStyle/>
        <a:p>
          <a:r>
            <a:rPr lang="en-US" dirty="0" smtClean="0"/>
            <a:t>Literature</a:t>
          </a:r>
          <a:endParaRPr lang="en-US" dirty="0"/>
        </a:p>
      </dgm:t>
    </dgm:pt>
    <dgm:pt modelId="{F824F780-DF18-46D4-8254-ADE196194B69}" type="parTrans" cxnId="{F25BFD6F-244E-4C30-8AD7-28287E47DC4F}">
      <dgm:prSet/>
      <dgm:spPr/>
      <dgm:t>
        <a:bodyPr/>
        <a:lstStyle/>
        <a:p>
          <a:endParaRPr lang="en-US"/>
        </a:p>
      </dgm:t>
    </dgm:pt>
    <dgm:pt modelId="{F3F8EED8-6BFB-4C3B-923D-660B4D42B51C}" type="sibTrans" cxnId="{F25BFD6F-244E-4C30-8AD7-28287E47DC4F}">
      <dgm:prSet/>
      <dgm:spPr/>
      <dgm:t>
        <a:bodyPr/>
        <a:lstStyle/>
        <a:p>
          <a:endParaRPr lang="en-US"/>
        </a:p>
      </dgm:t>
    </dgm:pt>
    <dgm:pt modelId="{D6C309F5-5762-4E41-8DEA-383E1F06571C}">
      <dgm:prSet phldrT="[Text]"/>
      <dgm:spPr/>
      <dgm:t>
        <a:bodyPr/>
        <a:lstStyle/>
        <a:p>
          <a:r>
            <a:rPr lang="en-US" dirty="0" smtClean="0"/>
            <a:t>Religion</a:t>
          </a:r>
          <a:endParaRPr lang="en-US" dirty="0"/>
        </a:p>
      </dgm:t>
    </dgm:pt>
    <dgm:pt modelId="{879DB7EF-62BE-4C84-9C49-09A65ACDDC03}" type="parTrans" cxnId="{4EC50272-5194-40AC-A653-60A04827810A}">
      <dgm:prSet/>
      <dgm:spPr/>
      <dgm:t>
        <a:bodyPr/>
        <a:lstStyle/>
        <a:p>
          <a:endParaRPr lang="en-US"/>
        </a:p>
      </dgm:t>
    </dgm:pt>
    <dgm:pt modelId="{46CB44EC-C1B6-47C1-8EB9-094512C17E00}" type="sibTrans" cxnId="{4EC50272-5194-40AC-A653-60A04827810A}">
      <dgm:prSet/>
      <dgm:spPr/>
      <dgm:t>
        <a:bodyPr/>
        <a:lstStyle/>
        <a:p>
          <a:endParaRPr lang="en-US"/>
        </a:p>
      </dgm:t>
    </dgm:pt>
    <dgm:pt modelId="{86AEDE01-0F21-4500-BC3A-CE4BCDA5952D}">
      <dgm:prSet phldrT="[Text]"/>
      <dgm:spPr/>
      <dgm:t>
        <a:bodyPr/>
        <a:lstStyle/>
        <a:p>
          <a:r>
            <a:rPr lang="en-US" dirty="0" smtClean="0"/>
            <a:t>Olympic Games</a:t>
          </a:r>
          <a:endParaRPr lang="en-US" dirty="0"/>
        </a:p>
      </dgm:t>
    </dgm:pt>
    <dgm:pt modelId="{0789585A-FD59-45F4-BB21-4AA7F694B852}" type="parTrans" cxnId="{15438F7B-A931-4CEF-940E-583B59BB727D}">
      <dgm:prSet/>
      <dgm:spPr/>
      <dgm:t>
        <a:bodyPr/>
        <a:lstStyle/>
        <a:p>
          <a:endParaRPr lang="en-US"/>
        </a:p>
      </dgm:t>
    </dgm:pt>
    <dgm:pt modelId="{0FBFCD5D-FE1E-49C8-89A3-233FCD90F6E4}" type="sibTrans" cxnId="{15438F7B-A931-4CEF-940E-583B59BB727D}">
      <dgm:prSet/>
      <dgm:spPr/>
      <dgm:t>
        <a:bodyPr/>
        <a:lstStyle/>
        <a:p>
          <a:endParaRPr lang="en-US"/>
        </a:p>
      </dgm:t>
    </dgm:pt>
    <dgm:pt modelId="{63E2FD41-8204-4DE3-A9AC-E301077A47C0}" type="pres">
      <dgm:prSet presAssocID="{3F94B783-C1DE-4457-92E5-18316434718D}" presName="diagram" presStyleCnt="0">
        <dgm:presLayoutVars>
          <dgm:dir/>
          <dgm:resizeHandles val="exact"/>
        </dgm:presLayoutVars>
      </dgm:prSet>
      <dgm:spPr/>
      <dgm:t>
        <a:bodyPr/>
        <a:lstStyle/>
        <a:p>
          <a:endParaRPr lang="en-US"/>
        </a:p>
      </dgm:t>
    </dgm:pt>
    <dgm:pt modelId="{AFBB2028-14BC-4033-B009-CBBF10611CF7}" type="pres">
      <dgm:prSet presAssocID="{873EC4E2-9C9F-45D5-AD9E-4389D650AC64}" presName="node" presStyleLbl="node1" presStyleIdx="0" presStyleCnt="5">
        <dgm:presLayoutVars>
          <dgm:bulletEnabled val="1"/>
        </dgm:presLayoutVars>
      </dgm:prSet>
      <dgm:spPr/>
      <dgm:t>
        <a:bodyPr/>
        <a:lstStyle/>
        <a:p>
          <a:endParaRPr lang="en-US"/>
        </a:p>
      </dgm:t>
    </dgm:pt>
    <dgm:pt modelId="{46814927-7075-4F7A-B63B-A442DB330856}" type="pres">
      <dgm:prSet presAssocID="{748D3E1B-C224-4FA1-A94D-03A897610764}" presName="sibTrans" presStyleCnt="0"/>
      <dgm:spPr/>
    </dgm:pt>
    <dgm:pt modelId="{40F0B6E7-4873-4085-AF91-B878F622C6DC}" type="pres">
      <dgm:prSet presAssocID="{0EBA9CD7-273C-46E0-9F7E-47D95444F446}" presName="node" presStyleLbl="node1" presStyleIdx="1" presStyleCnt="5">
        <dgm:presLayoutVars>
          <dgm:bulletEnabled val="1"/>
        </dgm:presLayoutVars>
      </dgm:prSet>
      <dgm:spPr/>
      <dgm:t>
        <a:bodyPr/>
        <a:lstStyle/>
        <a:p>
          <a:endParaRPr lang="en-US"/>
        </a:p>
      </dgm:t>
    </dgm:pt>
    <dgm:pt modelId="{50C5D219-D321-49ED-A8A8-0D57DD03C2F5}" type="pres">
      <dgm:prSet presAssocID="{74E9D496-7851-4D59-B8EC-AD990E821B33}" presName="sibTrans" presStyleCnt="0"/>
      <dgm:spPr/>
    </dgm:pt>
    <dgm:pt modelId="{85D96A6D-01AA-4CAA-92C1-AC0C1F3EA0D3}" type="pres">
      <dgm:prSet presAssocID="{E161765E-3769-4552-AB51-8A06879961DE}" presName="node" presStyleLbl="node1" presStyleIdx="2" presStyleCnt="5">
        <dgm:presLayoutVars>
          <dgm:bulletEnabled val="1"/>
        </dgm:presLayoutVars>
      </dgm:prSet>
      <dgm:spPr/>
      <dgm:t>
        <a:bodyPr/>
        <a:lstStyle/>
        <a:p>
          <a:endParaRPr lang="en-US"/>
        </a:p>
      </dgm:t>
    </dgm:pt>
    <dgm:pt modelId="{4187D689-EBB3-4000-B64E-1D16BC334ECB}" type="pres">
      <dgm:prSet presAssocID="{F3F8EED8-6BFB-4C3B-923D-660B4D42B51C}" presName="sibTrans" presStyleCnt="0"/>
      <dgm:spPr/>
    </dgm:pt>
    <dgm:pt modelId="{960BB269-FBBA-4FCB-AA17-504A991B0976}" type="pres">
      <dgm:prSet presAssocID="{D6C309F5-5762-4E41-8DEA-383E1F06571C}" presName="node" presStyleLbl="node1" presStyleIdx="3" presStyleCnt="5">
        <dgm:presLayoutVars>
          <dgm:bulletEnabled val="1"/>
        </dgm:presLayoutVars>
      </dgm:prSet>
      <dgm:spPr/>
      <dgm:t>
        <a:bodyPr/>
        <a:lstStyle/>
        <a:p>
          <a:endParaRPr lang="en-US"/>
        </a:p>
      </dgm:t>
    </dgm:pt>
    <dgm:pt modelId="{F2FEB7F6-2431-49C2-9384-4BE8532221CF}" type="pres">
      <dgm:prSet presAssocID="{46CB44EC-C1B6-47C1-8EB9-094512C17E00}" presName="sibTrans" presStyleCnt="0"/>
      <dgm:spPr/>
    </dgm:pt>
    <dgm:pt modelId="{7BC67197-26AA-4665-B8C9-A30CE6F114B6}" type="pres">
      <dgm:prSet presAssocID="{86AEDE01-0F21-4500-BC3A-CE4BCDA5952D}" presName="node" presStyleLbl="node1" presStyleIdx="4" presStyleCnt="5">
        <dgm:presLayoutVars>
          <dgm:bulletEnabled val="1"/>
        </dgm:presLayoutVars>
      </dgm:prSet>
      <dgm:spPr/>
      <dgm:t>
        <a:bodyPr/>
        <a:lstStyle/>
        <a:p>
          <a:endParaRPr lang="en-US"/>
        </a:p>
      </dgm:t>
    </dgm:pt>
  </dgm:ptLst>
  <dgm:cxnLst>
    <dgm:cxn modelId="{B23B761B-C496-40E0-BE0D-BA8831D2A85F}" type="presOf" srcId="{D6C309F5-5762-4E41-8DEA-383E1F06571C}" destId="{960BB269-FBBA-4FCB-AA17-504A991B0976}" srcOrd="0" destOrd="0" presId="urn:microsoft.com/office/officeart/2005/8/layout/default#2"/>
    <dgm:cxn modelId="{4EC50272-5194-40AC-A653-60A04827810A}" srcId="{3F94B783-C1DE-4457-92E5-18316434718D}" destId="{D6C309F5-5762-4E41-8DEA-383E1F06571C}" srcOrd="3" destOrd="0" parTransId="{879DB7EF-62BE-4C84-9C49-09A65ACDDC03}" sibTransId="{46CB44EC-C1B6-47C1-8EB9-094512C17E00}"/>
    <dgm:cxn modelId="{D8A35D8F-5114-4BF2-8196-07E20B4B4B52}" srcId="{3F94B783-C1DE-4457-92E5-18316434718D}" destId="{0EBA9CD7-273C-46E0-9F7E-47D95444F446}" srcOrd="1" destOrd="0" parTransId="{27551B6C-F1B8-4EE4-89FA-ECA470D48EB1}" sibTransId="{74E9D496-7851-4D59-B8EC-AD990E821B33}"/>
    <dgm:cxn modelId="{AB769A62-C273-484C-86CF-B059DF19E670}" srcId="{3F94B783-C1DE-4457-92E5-18316434718D}" destId="{873EC4E2-9C9F-45D5-AD9E-4389D650AC64}" srcOrd="0" destOrd="0" parTransId="{4A08E452-E346-4E72-AEBF-100D13C00150}" sibTransId="{748D3E1B-C224-4FA1-A94D-03A897610764}"/>
    <dgm:cxn modelId="{F25BFD6F-244E-4C30-8AD7-28287E47DC4F}" srcId="{3F94B783-C1DE-4457-92E5-18316434718D}" destId="{E161765E-3769-4552-AB51-8A06879961DE}" srcOrd="2" destOrd="0" parTransId="{F824F780-DF18-46D4-8254-ADE196194B69}" sibTransId="{F3F8EED8-6BFB-4C3B-923D-660B4D42B51C}"/>
    <dgm:cxn modelId="{36AC587C-2BF5-470D-ABAE-C82396136418}" type="presOf" srcId="{86AEDE01-0F21-4500-BC3A-CE4BCDA5952D}" destId="{7BC67197-26AA-4665-B8C9-A30CE6F114B6}" srcOrd="0" destOrd="0" presId="urn:microsoft.com/office/officeart/2005/8/layout/default#2"/>
    <dgm:cxn modelId="{E527C523-8520-4BD1-9A4E-FD9AD5E3978A}" type="presOf" srcId="{0EBA9CD7-273C-46E0-9F7E-47D95444F446}" destId="{40F0B6E7-4873-4085-AF91-B878F622C6DC}" srcOrd="0" destOrd="0" presId="urn:microsoft.com/office/officeart/2005/8/layout/default#2"/>
    <dgm:cxn modelId="{E9FD5448-9387-4717-9734-30C41447CD74}" type="presOf" srcId="{3F94B783-C1DE-4457-92E5-18316434718D}" destId="{63E2FD41-8204-4DE3-A9AC-E301077A47C0}" srcOrd="0" destOrd="0" presId="urn:microsoft.com/office/officeart/2005/8/layout/default#2"/>
    <dgm:cxn modelId="{15438F7B-A931-4CEF-940E-583B59BB727D}" srcId="{3F94B783-C1DE-4457-92E5-18316434718D}" destId="{86AEDE01-0F21-4500-BC3A-CE4BCDA5952D}" srcOrd="4" destOrd="0" parTransId="{0789585A-FD59-45F4-BB21-4AA7F694B852}" sibTransId="{0FBFCD5D-FE1E-49C8-89A3-233FCD90F6E4}"/>
    <dgm:cxn modelId="{0E637A56-6DB5-4339-A73A-2C46F74C33C8}" type="presOf" srcId="{873EC4E2-9C9F-45D5-AD9E-4389D650AC64}" destId="{AFBB2028-14BC-4033-B009-CBBF10611CF7}" srcOrd="0" destOrd="0" presId="urn:microsoft.com/office/officeart/2005/8/layout/default#2"/>
    <dgm:cxn modelId="{FA346285-741C-4F51-B226-7139E0BF0EC9}" type="presOf" srcId="{E161765E-3769-4552-AB51-8A06879961DE}" destId="{85D96A6D-01AA-4CAA-92C1-AC0C1F3EA0D3}" srcOrd="0" destOrd="0" presId="urn:microsoft.com/office/officeart/2005/8/layout/default#2"/>
    <dgm:cxn modelId="{B0DD6A13-17DE-4713-8172-11C171BA657C}" type="presParOf" srcId="{63E2FD41-8204-4DE3-A9AC-E301077A47C0}" destId="{AFBB2028-14BC-4033-B009-CBBF10611CF7}" srcOrd="0" destOrd="0" presId="urn:microsoft.com/office/officeart/2005/8/layout/default#2"/>
    <dgm:cxn modelId="{FD7DFD31-BE36-4E35-8BF0-731A21C9DA4D}" type="presParOf" srcId="{63E2FD41-8204-4DE3-A9AC-E301077A47C0}" destId="{46814927-7075-4F7A-B63B-A442DB330856}" srcOrd="1" destOrd="0" presId="urn:microsoft.com/office/officeart/2005/8/layout/default#2"/>
    <dgm:cxn modelId="{293BBB8E-40EA-4405-AD01-1B0EBEF3EA0D}" type="presParOf" srcId="{63E2FD41-8204-4DE3-A9AC-E301077A47C0}" destId="{40F0B6E7-4873-4085-AF91-B878F622C6DC}" srcOrd="2" destOrd="0" presId="urn:microsoft.com/office/officeart/2005/8/layout/default#2"/>
    <dgm:cxn modelId="{2AAE7D47-8BC1-4504-95E3-3618BA38537C}" type="presParOf" srcId="{63E2FD41-8204-4DE3-A9AC-E301077A47C0}" destId="{50C5D219-D321-49ED-A8A8-0D57DD03C2F5}" srcOrd="3" destOrd="0" presId="urn:microsoft.com/office/officeart/2005/8/layout/default#2"/>
    <dgm:cxn modelId="{A4300E5B-C6D7-4D61-A2D5-F579785C60FC}" type="presParOf" srcId="{63E2FD41-8204-4DE3-A9AC-E301077A47C0}" destId="{85D96A6D-01AA-4CAA-92C1-AC0C1F3EA0D3}" srcOrd="4" destOrd="0" presId="urn:microsoft.com/office/officeart/2005/8/layout/default#2"/>
    <dgm:cxn modelId="{0A3D41C2-991C-48B6-9C71-5E59D171EFB8}" type="presParOf" srcId="{63E2FD41-8204-4DE3-A9AC-E301077A47C0}" destId="{4187D689-EBB3-4000-B64E-1D16BC334ECB}" srcOrd="5" destOrd="0" presId="urn:microsoft.com/office/officeart/2005/8/layout/default#2"/>
    <dgm:cxn modelId="{62550FBD-2DE7-4E4E-9A1C-1E36B78DA9AA}" type="presParOf" srcId="{63E2FD41-8204-4DE3-A9AC-E301077A47C0}" destId="{960BB269-FBBA-4FCB-AA17-504A991B0976}" srcOrd="6" destOrd="0" presId="urn:microsoft.com/office/officeart/2005/8/layout/default#2"/>
    <dgm:cxn modelId="{9E6E385E-1621-404B-965F-1478E219FA5E}" type="presParOf" srcId="{63E2FD41-8204-4DE3-A9AC-E301077A47C0}" destId="{F2FEB7F6-2431-49C2-9384-4BE8532221CF}" srcOrd="7" destOrd="0" presId="urn:microsoft.com/office/officeart/2005/8/layout/default#2"/>
    <dgm:cxn modelId="{7CDE16BC-EFB6-4507-9988-C174E22173F6}" type="presParOf" srcId="{63E2FD41-8204-4DE3-A9AC-E301077A47C0}" destId="{7BC67197-26AA-4665-B8C9-A30CE6F114B6}"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074373-5241-4441-9B6E-DC98043A52A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697283B-6D08-4FFC-8C60-D750D6AE6B06}">
      <dgm:prSet phldrT="[Text]"/>
      <dgm:spPr/>
      <dgm:t>
        <a:bodyPr/>
        <a:lstStyle/>
        <a:p>
          <a:r>
            <a:rPr lang="en-US" b="1" dirty="0" smtClean="0"/>
            <a:t>Sophists </a:t>
          </a:r>
          <a:r>
            <a:rPr lang="en-US" dirty="0" smtClean="0"/>
            <a:t>(5</a:t>
          </a:r>
          <a:r>
            <a:rPr lang="en-US" baseline="30000" dirty="0" smtClean="0"/>
            <a:t>th</a:t>
          </a:r>
          <a:r>
            <a:rPr lang="en-US" dirty="0" smtClean="0"/>
            <a:t> century B.C.E.)</a:t>
          </a:r>
          <a:endParaRPr lang="en-US" dirty="0"/>
        </a:p>
      </dgm:t>
    </dgm:pt>
    <dgm:pt modelId="{1C454CB4-FD30-4586-8D4F-3A65F8EC3398}" type="parTrans" cxnId="{DEFBBB38-D0EF-4928-B85E-A8C65B727DD6}">
      <dgm:prSet/>
      <dgm:spPr/>
      <dgm:t>
        <a:bodyPr/>
        <a:lstStyle/>
        <a:p>
          <a:endParaRPr lang="en-US"/>
        </a:p>
      </dgm:t>
    </dgm:pt>
    <dgm:pt modelId="{3E08B796-9B34-46B2-8302-6C159F08AF76}" type="sibTrans" cxnId="{DEFBBB38-D0EF-4928-B85E-A8C65B727DD6}">
      <dgm:prSet/>
      <dgm:spPr/>
      <dgm:t>
        <a:bodyPr/>
        <a:lstStyle/>
        <a:p>
          <a:endParaRPr lang="en-US"/>
        </a:p>
      </dgm:t>
    </dgm:pt>
    <dgm:pt modelId="{B6AD1AAF-6178-4C6B-B923-ED2A9E4439AC}">
      <dgm:prSet/>
      <dgm:spPr/>
      <dgm:t>
        <a:bodyPr/>
        <a:lstStyle/>
        <a:p>
          <a:r>
            <a:rPr lang="en-US" smtClean="0">
              <a:solidFill>
                <a:schemeClr val="tx1">
                  <a:lumMod val="65000"/>
                  <a:lumOff val="35000"/>
                </a:schemeClr>
              </a:solidFill>
            </a:rPr>
            <a:t>“Men of wisdom”</a:t>
          </a:r>
          <a:endParaRPr lang="en-US" dirty="0" smtClean="0">
            <a:solidFill>
              <a:schemeClr val="tx1">
                <a:lumMod val="65000"/>
                <a:lumOff val="35000"/>
              </a:schemeClr>
            </a:solidFill>
          </a:endParaRPr>
        </a:p>
      </dgm:t>
    </dgm:pt>
    <dgm:pt modelId="{AAB01E30-44E9-4D50-AE06-3EFADF38B68D}" type="parTrans" cxnId="{BC66059B-5474-439D-A00A-4229E5364092}">
      <dgm:prSet/>
      <dgm:spPr/>
      <dgm:t>
        <a:bodyPr/>
        <a:lstStyle/>
        <a:p>
          <a:endParaRPr lang="en-US"/>
        </a:p>
      </dgm:t>
    </dgm:pt>
    <dgm:pt modelId="{2C390DB6-BDF9-410A-99A6-E520B9E4F44D}" type="sibTrans" cxnId="{BC66059B-5474-439D-A00A-4229E5364092}">
      <dgm:prSet/>
      <dgm:spPr/>
      <dgm:t>
        <a:bodyPr/>
        <a:lstStyle/>
        <a:p>
          <a:endParaRPr lang="en-US"/>
        </a:p>
      </dgm:t>
    </dgm:pt>
    <dgm:pt modelId="{CCFE7954-B4A3-463C-8772-EC60BDB03B02}">
      <dgm:prSet/>
      <dgm:spPr/>
      <dgm:t>
        <a:bodyPr/>
        <a:lstStyle/>
        <a:p>
          <a:r>
            <a:rPr lang="en-US" smtClean="0">
              <a:solidFill>
                <a:schemeClr val="tx1">
                  <a:lumMod val="65000"/>
                  <a:lumOff val="35000"/>
                </a:schemeClr>
              </a:solidFill>
            </a:rPr>
            <a:t>Measured everything by its usefulness</a:t>
          </a:r>
          <a:endParaRPr lang="en-US" dirty="0" smtClean="0">
            <a:solidFill>
              <a:schemeClr val="tx1">
                <a:lumMod val="65000"/>
                <a:lumOff val="35000"/>
              </a:schemeClr>
            </a:solidFill>
          </a:endParaRPr>
        </a:p>
      </dgm:t>
    </dgm:pt>
    <dgm:pt modelId="{A8F0501D-9F55-4321-B23F-3871C422D076}" type="parTrans" cxnId="{C0063D5F-C871-4091-80C4-F2F02E81EC92}">
      <dgm:prSet/>
      <dgm:spPr/>
      <dgm:t>
        <a:bodyPr/>
        <a:lstStyle/>
        <a:p>
          <a:endParaRPr lang="en-US"/>
        </a:p>
      </dgm:t>
    </dgm:pt>
    <dgm:pt modelId="{C1D110CE-15D1-45C1-A454-9BD105632DE8}" type="sibTrans" cxnId="{C0063D5F-C871-4091-80C4-F2F02E81EC92}">
      <dgm:prSet/>
      <dgm:spPr/>
      <dgm:t>
        <a:bodyPr/>
        <a:lstStyle/>
        <a:p>
          <a:endParaRPr lang="en-US"/>
        </a:p>
      </dgm:t>
    </dgm:pt>
    <dgm:pt modelId="{67603F27-876D-45B9-8EC4-A5FEAB5A918D}">
      <dgm:prSet/>
      <dgm:spPr/>
      <dgm:t>
        <a:bodyPr/>
        <a:lstStyle/>
        <a:p>
          <a:r>
            <a:rPr lang="en-US" smtClean="0">
              <a:solidFill>
                <a:schemeClr val="tx1">
                  <a:lumMod val="65000"/>
                  <a:lumOff val="35000"/>
                </a:schemeClr>
              </a:solidFill>
            </a:rPr>
            <a:t>Criticized gods, government, and conventional morality</a:t>
          </a:r>
          <a:endParaRPr lang="en-US" dirty="0" smtClean="0">
            <a:solidFill>
              <a:schemeClr val="tx1">
                <a:lumMod val="65000"/>
                <a:lumOff val="35000"/>
              </a:schemeClr>
            </a:solidFill>
          </a:endParaRPr>
        </a:p>
      </dgm:t>
    </dgm:pt>
    <dgm:pt modelId="{99504312-853E-4A54-8884-695860BE26E6}" type="parTrans" cxnId="{51E801E8-57CB-4046-946A-CCA3137FAEC9}">
      <dgm:prSet/>
      <dgm:spPr/>
      <dgm:t>
        <a:bodyPr/>
        <a:lstStyle/>
        <a:p>
          <a:endParaRPr lang="en-US"/>
        </a:p>
      </dgm:t>
    </dgm:pt>
    <dgm:pt modelId="{82B30BE5-100D-45FA-AE2B-E5AF025A9965}" type="sibTrans" cxnId="{51E801E8-57CB-4046-946A-CCA3137FAEC9}">
      <dgm:prSet/>
      <dgm:spPr/>
      <dgm:t>
        <a:bodyPr/>
        <a:lstStyle/>
        <a:p>
          <a:endParaRPr lang="en-US"/>
        </a:p>
      </dgm:t>
    </dgm:pt>
    <dgm:pt modelId="{44239F35-6D72-462C-B81F-EB9D4A83E434}">
      <dgm:prSet/>
      <dgm:spPr/>
      <dgm:t>
        <a:bodyPr/>
        <a:lstStyle/>
        <a:p>
          <a:r>
            <a:rPr lang="en-US" smtClean="0">
              <a:solidFill>
                <a:schemeClr val="tx1">
                  <a:lumMod val="65000"/>
                  <a:lumOff val="35000"/>
                </a:schemeClr>
              </a:solidFill>
            </a:rPr>
            <a:t>There is no absolute truth</a:t>
          </a:r>
          <a:endParaRPr lang="en-US" dirty="0" smtClean="0">
            <a:solidFill>
              <a:schemeClr val="tx1">
                <a:lumMod val="65000"/>
                <a:lumOff val="35000"/>
              </a:schemeClr>
            </a:solidFill>
          </a:endParaRPr>
        </a:p>
      </dgm:t>
    </dgm:pt>
    <dgm:pt modelId="{2A52F478-1584-489C-9835-176301A9CF8D}" type="parTrans" cxnId="{33D10301-2A2E-4933-B7C9-138F666756C1}">
      <dgm:prSet/>
      <dgm:spPr/>
      <dgm:t>
        <a:bodyPr/>
        <a:lstStyle/>
        <a:p>
          <a:endParaRPr lang="en-US"/>
        </a:p>
      </dgm:t>
    </dgm:pt>
    <dgm:pt modelId="{FEA70063-802F-4E0B-90A2-B2E5D3BDEE5D}" type="sibTrans" cxnId="{33D10301-2A2E-4933-B7C9-138F666756C1}">
      <dgm:prSet/>
      <dgm:spPr/>
      <dgm:t>
        <a:bodyPr/>
        <a:lstStyle/>
        <a:p>
          <a:endParaRPr lang="en-US"/>
        </a:p>
      </dgm:t>
    </dgm:pt>
    <dgm:pt modelId="{08D1BCC3-019D-4DEB-B78F-085A9015C022}">
      <dgm:prSet/>
      <dgm:spPr/>
      <dgm:t>
        <a:bodyPr/>
        <a:lstStyle/>
        <a:p>
          <a:r>
            <a:rPr lang="en-US" b="1" dirty="0" smtClean="0"/>
            <a:t>Socrates</a:t>
          </a:r>
          <a:r>
            <a:rPr lang="en-US" dirty="0" smtClean="0"/>
            <a:t> (469-399 B.C.E.)</a:t>
          </a:r>
        </a:p>
      </dgm:t>
    </dgm:pt>
    <dgm:pt modelId="{7CFBFC32-2CFA-481B-A791-8E703D0B4ACC}" type="parTrans" cxnId="{48181D1C-D6FE-4164-AB08-F091DE3A1ACD}">
      <dgm:prSet/>
      <dgm:spPr/>
      <dgm:t>
        <a:bodyPr/>
        <a:lstStyle/>
        <a:p>
          <a:endParaRPr lang="en-US"/>
        </a:p>
      </dgm:t>
    </dgm:pt>
    <dgm:pt modelId="{1241EF62-81C8-4F79-BD43-7A8230DA5E81}" type="sibTrans" cxnId="{48181D1C-D6FE-4164-AB08-F091DE3A1ACD}">
      <dgm:prSet/>
      <dgm:spPr/>
      <dgm:t>
        <a:bodyPr/>
        <a:lstStyle/>
        <a:p>
          <a:endParaRPr lang="en-US"/>
        </a:p>
      </dgm:t>
    </dgm:pt>
    <dgm:pt modelId="{B54E0EC8-7927-454A-B56A-488D3B7DCD46}">
      <dgm:prSet/>
      <dgm:spPr/>
      <dgm:t>
        <a:bodyPr/>
        <a:lstStyle/>
        <a:p>
          <a:r>
            <a:rPr lang="en-US" dirty="0" smtClean="0">
              <a:solidFill>
                <a:schemeClr val="tx1">
                  <a:lumMod val="65000"/>
                  <a:lumOff val="35000"/>
                </a:schemeClr>
              </a:solidFill>
            </a:rPr>
            <a:t>There is absolute truth – “Know thyself” – Socratic dialogue</a:t>
          </a:r>
        </a:p>
      </dgm:t>
    </dgm:pt>
    <dgm:pt modelId="{AC2336CF-774E-4451-91E8-C3D29823DFCC}" type="parTrans" cxnId="{01B530C7-571B-4026-AD2F-B3DFDEB6E020}">
      <dgm:prSet/>
      <dgm:spPr/>
      <dgm:t>
        <a:bodyPr/>
        <a:lstStyle/>
        <a:p>
          <a:endParaRPr lang="en-US"/>
        </a:p>
      </dgm:t>
    </dgm:pt>
    <dgm:pt modelId="{6259235F-1CA1-4582-967F-70B1020BD6C5}" type="sibTrans" cxnId="{01B530C7-571B-4026-AD2F-B3DFDEB6E020}">
      <dgm:prSet/>
      <dgm:spPr/>
      <dgm:t>
        <a:bodyPr/>
        <a:lstStyle/>
        <a:p>
          <a:endParaRPr lang="en-US"/>
        </a:p>
      </dgm:t>
    </dgm:pt>
    <dgm:pt modelId="{B223B253-6F11-41C4-AA69-B06B08F5417D}">
      <dgm:prSet/>
      <dgm:spPr/>
      <dgm:t>
        <a:bodyPr/>
        <a:lstStyle/>
        <a:p>
          <a:r>
            <a:rPr lang="en-US" smtClean="0">
              <a:solidFill>
                <a:schemeClr val="tx1">
                  <a:lumMod val="65000"/>
                  <a:lumOff val="35000"/>
                </a:schemeClr>
              </a:solidFill>
            </a:rPr>
            <a:t>Convicted of corrupting the youth – forced to drink hemlock</a:t>
          </a:r>
          <a:endParaRPr lang="en-US" dirty="0" smtClean="0">
            <a:solidFill>
              <a:schemeClr val="tx1">
                <a:lumMod val="65000"/>
                <a:lumOff val="35000"/>
              </a:schemeClr>
            </a:solidFill>
          </a:endParaRPr>
        </a:p>
      </dgm:t>
    </dgm:pt>
    <dgm:pt modelId="{55F8963E-644D-4971-A59B-67B482B94B2F}" type="parTrans" cxnId="{171DC4BA-F4F7-4E78-B83F-59D8710D8B99}">
      <dgm:prSet/>
      <dgm:spPr/>
      <dgm:t>
        <a:bodyPr/>
        <a:lstStyle/>
        <a:p>
          <a:endParaRPr lang="en-US"/>
        </a:p>
      </dgm:t>
    </dgm:pt>
    <dgm:pt modelId="{1861F255-B1B1-447C-A824-B57F3C7EC3D7}" type="sibTrans" cxnId="{171DC4BA-F4F7-4E78-B83F-59D8710D8B99}">
      <dgm:prSet/>
      <dgm:spPr/>
      <dgm:t>
        <a:bodyPr/>
        <a:lstStyle/>
        <a:p>
          <a:endParaRPr lang="en-US"/>
        </a:p>
      </dgm:t>
    </dgm:pt>
    <dgm:pt modelId="{49F67F45-5896-496A-92A2-B69DBF0A8B3B}">
      <dgm:prSet/>
      <dgm:spPr/>
      <dgm:t>
        <a:bodyPr/>
        <a:lstStyle/>
        <a:p>
          <a:r>
            <a:rPr lang="en-US" b="1" dirty="0" smtClean="0"/>
            <a:t>Plato</a:t>
          </a:r>
          <a:r>
            <a:rPr lang="en-US" dirty="0" smtClean="0"/>
            <a:t> (427-347 B.C.E.)</a:t>
          </a:r>
        </a:p>
      </dgm:t>
    </dgm:pt>
    <dgm:pt modelId="{19E13FA3-C16B-479A-9D73-BE619FAAB906}" type="parTrans" cxnId="{C0FE5B0D-3C0E-498A-91C8-8DACB29B4CFB}">
      <dgm:prSet/>
      <dgm:spPr/>
      <dgm:t>
        <a:bodyPr/>
        <a:lstStyle/>
        <a:p>
          <a:endParaRPr lang="en-US"/>
        </a:p>
      </dgm:t>
    </dgm:pt>
    <dgm:pt modelId="{EEB59461-8759-4ABE-B46D-79E45CFB6271}" type="sibTrans" cxnId="{C0FE5B0D-3C0E-498A-91C8-8DACB29B4CFB}">
      <dgm:prSet/>
      <dgm:spPr/>
      <dgm:t>
        <a:bodyPr/>
        <a:lstStyle/>
        <a:p>
          <a:endParaRPr lang="en-US"/>
        </a:p>
      </dgm:t>
    </dgm:pt>
    <dgm:pt modelId="{F0733F8A-695A-437D-AC09-150F23CC0804}">
      <dgm:prSet/>
      <dgm:spPr/>
      <dgm:t>
        <a:bodyPr/>
        <a:lstStyle/>
        <a:p>
          <a:r>
            <a:rPr lang="en-US" i="1" dirty="0" smtClean="0">
              <a:solidFill>
                <a:schemeClr val="tx1">
                  <a:lumMod val="65000"/>
                  <a:lumOff val="35000"/>
                </a:schemeClr>
              </a:solidFill>
            </a:rPr>
            <a:t>Dialogues</a:t>
          </a:r>
          <a:r>
            <a:rPr lang="en-US" dirty="0" smtClean="0">
              <a:solidFill>
                <a:schemeClr val="tx1">
                  <a:lumMod val="65000"/>
                  <a:lumOff val="35000"/>
                </a:schemeClr>
              </a:solidFill>
            </a:rPr>
            <a:t> written record of Socrates’ dialogues</a:t>
          </a:r>
        </a:p>
      </dgm:t>
    </dgm:pt>
    <dgm:pt modelId="{214DEED7-7A4B-4936-860E-42460BBDE5FF}" type="parTrans" cxnId="{115D9855-5803-4846-B684-C61E104B3E00}">
      <dgm:prSet/>
      <dgm:spPr/>
      <dgm:t>
        <a:bodyPr/>
        <a:lstStyle/>
        <a:p>
          <a:endParaRPr lang="en-US"/>
        </a:p>
      </dgm:t>
    </dgm:pt>
    <dgm:pt modelId="{5213C59F-CC31-4E5F-AF96-EACBA11C1BF2}" type="sibTrans" cxnId="{115D9855-5803-4846-B684-C61E104B3E00}">
      <dgm:prSet/>
      <dgm:spPr/>
      <dgm:t>
        <a:bodyPr/>
        <a:lstStyle/>
        <a:p>
          <a:endParaRPr lang="en-US"/>
        </a:p>
      </dgm:t>
    </dgm:pt>
    <dgm:pt modelId="{1E7E9CB0-B157-4EB8-9B5B-5EBBA91749CC}">
      <dgm:prSet/>
      <dgm:spPr/>
      <dgm:t>
        <a:bodyPr/>
        <a:lstStyle/>
        <a:p>
          <a:r>
            <a:rPr lang="en-US" i="1" smtClean="0">
              <a:solidFill>
                <a:schemeClr val="tx1">
                  <a:lumMod val="65000"/>
                  <a:lumOff val="35000"/>
                </a:schemeClr>
              </a:solidFill>
            </a:rPr>
            <a:t>The Republic</a:t>
          </a:r>
          <a:r>
            <a:rPr lang="en-US" smtClean="0">
              <a:solidFill>
                <a:schemeClr val="tx1">
                  <a:lumMod val="65000"/>
                  <a:lumOff val="35000"/>
                </a:schemeClr>
              </a:solidFill>
            </a:rPr>
            <a:t>  – ideal state administered by philosophers</a:t>
          </a:r>
          <a:endParaRPr lang="en-US" dirty="0" smtClean="0">
            <a:solidFill>
              <a:schemeClr val="tx1">
                <a:lumMod val="65000"/>
                <a:lumOff val="35000"/>
              </a:schemeClr>
            </a:solidFill>
          </a:endParaRPr>
        </a:p>
      </dgm:t>
    </dgm:pt>
    <dgm:pt modelId="{DA870EC8-5DC2-4F27-A47C-525EF620FE57}" type="parTrans" cxnId="{ECEEF2B8-7B1F-4BE9-BBCC-3BB58E08DEA1}">
      <dgm:prSet/>
      <dgm:spPr/>
      <dgm:t>
        <a:bodyPr/>
        <a:lstStyle/>
        <a:p>
          <a:endParaRPr lang="en-US"/>
        </a:p>
      </dgm:t>
    </dgm:pt>
    <dgm:pt modelId="{ACA1D984-5655-41B8-A052-0323D57C159C}" type="sibTrans" cxnId="{ECEEF2B8-7B1F-4BE9-BBCC-3BB58E08DEA1}">
      <dgm:prSet/>
      <dgm:spPr/>
      <dgm:t>
        <a:bodyPr/>
        <a:lstStyle/>
        <a:p>
          <a:endParaRPr lang="en-US"/>
        </a:p>
      </dgm:t>
    </dgm:pt>
    <dgm:pt modelId="{0DA1A9C9-DB8B-47E8-A82F-48F6B6355E86}">
      <dgm:prSet/>
      <dgm:spPr/>
      <dgm:t>
        <a:bodyPr/>
        <a:lstStyle/>
        <a:p>
          <a:r>
            <a:rPr lang="en-US" smtClean="0">
              <a:solidFill>
                <a:schemeClr val="tx1">
                  <a:lumMod val="65000"/>
                  <a:lumOff val="35000"/>
                </a:schemeClr>
              </a:solidFill>
            </a:rPr>
            <a:t>Founded the Academy which lasted 800 years</a:t>
          </a:r>
          <a:endParaRPr lang="en-US" dirty="0" smtClean="0">
            <a:solidFill>
              <a:schemeClr val="tx1">
                <a:lumMod val="65000"/>
                <a:lumOff val="35000"/>
              </a:schemeClr>
            </a:solidFill>
          </a:endParaRPr>
        </a:p>
      </dgm:t>
    </dgm:pt>
    <dgm:pt modelId="{35977F4E-3779-4885-AAC2-C42B17AD7A0B}" type="parTrans" cxnId="{2612CFBF-4D76-43F1-96A9-15CAF2EEBF5C}">
      <dgm:prSet/>
      <dgm:spPr/>
      <dgm:t>
        <a:bodyPr/>
        <a:lstStyle/>
        <a:p>
          <a:endParaRPr lang="en-US"/>
        </a:p>
      </dgm:t>
    </dgm:pt>
    <dgm:pt modelId="{61CAF987-D68C-4F0D-B1F7-3BADB60F4ECD}" type="sibTrans" cxnId="{2612CFBF-4D76-43F1-96A9-15CAF2EEBF5C}">
      <dgm:prSet/>
      <dgm:spPr/>
      <dgm:t>
        <a:bodyPr/>
        <a:lstStyle/>
        <a:p>
          <a:endParaRPr lang="en-US"/>
        </a:p>
      </dgm:t>
    </dgm:pt>
    <dgm:pt modelId="{2E624E4D-535B-49FD-A9C3-CB2B4B6C745F}">
      <dgm:prSet/>
      <dgm:spPr/>
      <dgm:t>
        <a:bodyPr/>
        <a:lstStyle/>
        <a:p>
          <a:r>
            <a:rPr lang="en-US" b="1" dirty="0" smtClean="0"/>
            <a:t>Aristotle</a:t>
          </a:r>
          <a:r>
            <a:rPr lang="en-US" dirty="0" smtClean="0"/>
            <a:t> (384-322 B.C.E.)</a:t>
          </a:r>
        </a:p>
      </dgm:t>
    </dgm:pt>
    <dgm:pt modelId="{EA1EB493-C9D5-42B3-ADC7-91449090704B}" type="parTrans" cxnId="{4A3F7CF3-B1E9-4E0E-97C5-623752570565}">
      <dgm:prSet/>
      <dgm:spPr/>
      <dgm:t>
        <a:bodyPr/>
        <a:lstStyle/>
        <a:p>
          <a:endParaRPr lang="en-US"/>
        </a:p>
      </dgm:t>
    </dgm:pt>
    <dgm:pt modelId="{7E905E56-E74A-4607-B957-D043D0CF95BA}" type="sibTrans" cxnId="{4A3F7CF3-B1E9-4E0E-97C5-623752570565}">
      <dgm:prSet/>
      <dgm:spPr/>
      <dgm:t>
        <a:bodyPr/>
        <a:lstStyle/>
        <a:p>
          <a:endParaRPr lang="en-US"/>
        </a:p>
      </dgm:t>
    </dgm:pt>
    <dgm:pt modelId="{0290D87A-BF5F-459B-951D-93E75CBED6AB}">
      <dgm:prSet/>
      <dgm:spPr/>
      <dgm:t>
        <a:bodyPr/>
        <a:lstStyle/>
        <a:p>
          <a:r>
            <a:rPr lang="en-US" smtClean="0">
              <a:solidFill>
                <a:schemeClr val="tx1">
                  <a:lumMod val="65000"/>
                  <a:lumOff val="35000"/>
                </a:schemeClr>
              </a:solidFill>
            </a:rPr>
            <a:t>Macedonian student of Plato</a:t>
          </a:r>
          <a:endParaRPr lang="en-US" dirty="0" smtClean="0">
            <a:solidFill>
              <a:schemeClr val="tx1">
                <a:lumMod val="65000"/>
                <a:lumOff val="35000"/>
              </a:schemeClr>
            </a:solidFill>
          </a:endParaRPr>
        </a:p>
      </dgm:t>
    </dgm:pt>
    <dgm:pt modelId="{76AD2A1E-B3C5-482D-B0AA-907D8B329540}" type="parTrans" cxnId="{118849A6-9AC2-476F-A595-8B7CE6420C3B}">
      <dgm:prSet/>
      <dgm:spPr/>
      <dgm:t>
        <a:bodyPr/>
        <a:lstStyle/>
        <a:p>
          <a:endParaRPr lang="en-US"/>
        </a:p>
      </dgm:t>
    </dgm:pt>
    <dgm:pt modelId="{30A61EDA-2166-4DB2-AD33-53F1D4B2A361}" type="sibTrans" cxnId="{118849A6-9AC2-476F-A595-8B7CE6420C3B}">
      <dgm:prSet/>
      <dgm:spPr/>
      <dgm:t>
        <a:bodyPr/>
        <a:lstStyle/>
        <a:p>
          <a:endParaRPr lang="en-US"/>
        </a:p>
      </dgm:t>
    </dgm:pt>
    <dgm:pt modelId="{8F714671-04D9-4EC0-9008-5FB8C1E656EA}">
      <dgm:prSet/>
      <dgm:spPr/>
      <dgm:t>
        <a:bodyPr/>
        <a:lstStyle/>
        <a:p>
          <a:r>
            <a:rPr lang="en-US" smtClean="0">
              <a:solidFill>
                <a:schemeClr val="tx1">
                  <a:lumMod val="65000"/>
                  <a:lumOff val="35000"/>
                </a:schemeClr>
              </a:solidFill>
            </a:rPr>
            <a:t>Tutor to Alexander the Great</a:t>
          </a:r>
          <a:endParaRPr lang="en-US" dirty="0" smtClean="0">
            <a:solidFill>
              <a:schemeClr val="tx1">
                <a:lumMod val="65000"/>
                <a:lumOff val="35000"/>
              </a:schemeClr>
            </a:solidFill>
          </a:endParaRPr>
        </a:p>
      </dgm:t>
    </dgm:pt>
    <dgm:pt modelId="{3E8B86E3-BA78-4B4E-B4DC-457E76D0427D}" type="parTrans" cxnId="{C776713F-0D1C-4C66-9C3A-8586CB2C1854}">
      <dgm:prSet/>
      <dgm:spPr/>
      <dgm:t>
        <a:bodyPr/>
        <a:lstStyle/>
        <a:p>
          <a:endParaRPr lang="en-US"/>
        </a:p>
      </dgm:t>
    </dgm:pt>
    <dgm:pt modelId="{3CED207F-345E-44A5-B386-2ADFEEE47760}" type="sibTrans" cxnId="{C776713F-0D1C-4C66-9C3A-8586CB2C1854}">
      <dgm:prSet/>
      <dgm:spPr/>
      <dgm:t>
        <a:bodyPr/>
        <a:lstStyle/>
        <a:p>
          <a:endParaRPr lang="en-US"/>
        </a:p>
      </dgm:t>
    </dgm:pt>
    <dgm:pt modelId="{F00B15BD-C8CD-4038-BA78-AEDEA4F4A13F}">
      <dgm:prSet/>
      <dgm:spPr/>
      <dgm:t>
        <a:bodyPr/>
        <a:lstStyle/>
        <a:p>
          <a:r>
            <a:rPr lang="en-US" smtClean="0">
              <a:solidFill>
                <a:schemeClr val="tx1">
                  <a:lumMod val="65000"/>
                  <a:lumOff val="35000"/>
                </a:schemeClr>
              </a:solidFill>
            </a:rPr>
            <a:t>Opened the Lyceum in Athens</a:t>
          </a:r>
          <a:endParaRPr lang="en-US" dirty="0" smtClean="0">
            <a:solidFill>
              <a:schemeClr val="tx1">
                <a:lumMod val="65000"/>
                <a:lumOff val="35000"/>
              </a:schemeClr>
            </a:solidFill>
          </a:endParaRPr>
        </a:p>
      </dgm:t>
    </dgm:pt>
    <dgm:pt modelId="{A9B5D32D-A662-4CC7-A317-0764ACF32DEE}" type="parTrans" cxnId="{12621B5E-7351-4B75-8132-E0F43C4D8CF5}">
      <dgm:prSet/>
      <dgm:spPr/>
      <dgm:t>
        <a:bodyPr/>
        <a:lstStyle/>
        <a:p>
          <a:endParaRPr lang="en-US"/>
        </a:p>
      </dgm:t>
    </dgm:pt>
    <dgm:pt modelId="{7F027864-812D-43BF-BAC8-43D1F4DFF525}" type="sibTrans" cxnId="{12621B5E-7351-4B75-8132-E0F43C4D8CF5}">
      <dgm:prSet/>
      <dgm:spPr/>
      <dgm:t>
        <a:bodyPr/>
        <a:lstStyle/>
        <a:p>
          <a:endParaRPr lang="en-US"/>
        </a:p>
      </dgm:t>
    </dgm:pt>
    <dgm:pt modelId="{01B64D79-1EDF-4F87-BB25-F9529AD20E54}">
      <dgm:prSet/>
      <dgm:spPr/>
      <dgm:t>
        <a:bodyPr/>
        <a:lstStyle/>
        <a:p>
          <a:r>
            <a:rPr lang="en-US" smtClean="0">
              <a:solidFill>
                <a:schemeClr val="tx1">
                  <a:lumMod val="65000"/>
                  <a:lumOff val="35000"/>
                </a:schemeClr>
              </a:solidFill>
            </a:rPr>
            <a:t>Created the basis for scientific inquiry </a:t>
          </a:r>
          <a:endParaRPr lang="en-US" i="1" dirty="0" smtClean="0">
            <a:solidFill>
              <a:schemeClr val="tx1">
                <a:lumMod val="65000"/>
                <a:lumOff val="35000"/>
              </a:schemeClr>
            </a:solidFill>
          </a:endParaRPr>
        </a:p>
      </dgm:t>
    </dgm:pt>
    <dgm:pt modelId="{86410175-F27F-47E7-AC5D-86C200C0296E}" type="parTrans" cxnId="{C738D4F0-4311-488F-98F0-8788FBE0DFCD}">
      <dgm:prSet/>
      <dgm:spPr/>
      <dgm:t>
        <a:bodyPr/>
        <a:lstStyle/>
        <a:p>
          <a:endParaRPr lang="en-US"/>
        </a:p>
      </dgm:t>
    </dgm:pt>
    <dgm:pt modelId="{777E5FAA-B2FA-41A2-9B3F-EFF3B6555D42}" type="sibTrans" cxnId="{C738D4F0-4311-488F-98F0-8788FBE0DFCD}">
      <dgm:prSet/>
      <dgm:spPr/>
      <dgm:t>
        <a:bodyPr/>
        <a:lstStyle/>
        <a:p>
          <a:endParaRPr lang="en-US"/>
        </a:p>
      </dgm:t>
    </dgm:pt>
    <dgm:pt modelId="{D78A40E3-42DB-4ED8-8C48-0924BC4508CF}" type="pres">
      <dgm:prSet presAssocID="{2E074373-5241-4441-9B6E-DC98043A52A6}" presName="Name0" presStyleCnt="0">
        <dgm:presLayoutVars>
          <dgm:dir/>
          <dgm:animLvl val="lvl"/>
          <dgm:resizeHandles val="exact"/>
        </dgm:presLayoutVars>
      </dgm:prSet>
      <dgm:spPr/>
      <dgm:t>
        <a:bodyPr/>
        <a:lstStyle/>
        <a:p>
          <a:endParaRPr lang="en-US"/>
        </a:p>
      </dgm:t>
    </dgm:pt>
    <dgm:pt modelId="{772BAD22-E902-4858-9898-A6C6C2AE5127}" type="pres">
      <dgm:prSet presAssocID="{9697283B-6D08-4FFC-8C60-D750D6AE6B06}" presName="composite" presStyleCnt="0"/>
      <dgm:spPr/>
    </dgm:pt>
    <dgm:pt modelId="{76F09AD8-FF0B-483E-B400-D9BE1540DFAA}" type="pres">
      <dgm:prSet presAssocID="{9697283B-6D08-4FFC-8C60-D750D6AE6B06}" presName="parTx" presStyleLbl="alignNode1" presStyleIdx="0" presStyleCnt="4">
        <dgm:presLayoutVars>
          <dgm:chMax val="0"/>
          <dgm:chPref val="0"/>
          <dgm:bulletEnabled val="1"/>
        </dgm:presLayoutVars>
      </dgm:prSet>
      <dgm:spPr/>
      <dgm:t>
        <a:bodyPr/>
        <a:lstStyle/>
        <a:p>
          <a:endParaRPr lang="en-US"/>
        </a:p>
      </dgm:t>
    </dgm:pt>
    <dgm:pt modelId="{75AC0F94-0896-4586-9A74-FC3D91B2D76E}" type="pres">
      <dgm:prSet presAssocID="{9697283B-6D08-4FFC-8C60-D750D6AE6B06}" presName="desTx" presStyleLbl="alignAccFollowNode1" presStyleIdx="0" presStyleCnt="4">
        <dgm:presLayoutVars>
          <dgm:bulletEnabled val="1"/>
        </dgm:presLayoutVars>
      </dgm:prSet>
      <dgm:spPr/>
      <dgm:t>
        <a:bodyPr/>
        <a:lstStyle/>
        <a:p>
          <a:endParaRPr lang="en-US"/>
        </a:p>
      </dgm:t>
    </dgm:pt>
    <dgm:pt modelId="{8DACF393-7077-46A6-BDE9-A0825D05DDC9}" type="pres">
      <dgm:prSet presAssocID="{3E08B796-9B34-46B2-8302-6C159F08AF76}" presName="space" presStyleCnt="0"/>
      <dgm:spPr/>
    </dgm:pt>
    <dgm:pt modelId="{AE114EDE-A14B-4637-B6A2-EB579A1EAA82}" type="pres">
      <dgm:prSet presAssocID="{08D1BCC3-019D-4DEB-B78F-085A9015C022}" presName="composite" presStyleCnt="0"/>
      <dgm:spPr/>
    </dgm:pt>
    <dgm:pt modelId="{E59FE68F-BCF5-4E83-AD0E-47B805C70735}" type="pres">
      <dgm:prSet presAssocID="{08D1BCC3-019D-4DEB-B78F-085A9015C022}" presName="parTx" presStyleLbl="alignNode1" presStyleIdx="1" presStyleCnt="4">
        <dgm:presLayoutVars>
          <dgm:chMax val="0"/>
          <dgm:chPref val="0"/>
          <dgm:bulletEnabled val="1"/>
        </dgm:presLayoutVars>
      </dgm:prSet>
      <dgm:spPr/>
      <dgm:t>
        <a:bodyPr/>
        <a:lstStyle/>
        <a:p>
          <a:endParaRPr lang="en-US"/>
        </a:p>
      </dgm:t>
    </dgm:pt>
    <dgm:pt modelId="{9C617FF7-6B9D-4811-A216-9C3454CFE1B5}" type="pres">
      <dgm:prSet presAssocID="{08D1BCC3-019D-4DEB-B78F-085A9015C022}" presName="desTx" presStyleLbl="alignAccFollowNode1" presStyleIdx="1" presStyleCnt="4">
        <dgm:presLayoutVars>
          <dgm:bulletEnabled val="1"/>
        </dgm:presLayoutVars>
      </dgm:prSet>
      <dgm:spPr/>
      <dgm:t>
        <a:bodyPr/>
        <a:lstStyle/>
        <a:p>
          <a:endParaRPr lang="en-US"/>
        </a:p>
      </dgm:t>
    </dgm:pt>
    <dgm:pt modelId="{2FFA27DA-DA0F-4E8F-B941-E23DB529E5CD}" type="pres">
      <dgm:prSet presAssocID="{1241EF62-81C8-4F79-BD43-7A8230DA5E81}" presName="space" presStyleCnt="0"/>
      <dgm:spPr/>
    </dgm:pt>
    <dgm:pt modelId="{9B1FFAE4-3378-49EA-974E-A752D1CE67ED}" type="pres">
      <dgm:prSet presAssocID="{49F67F45-5896-496A-92A2-B69DBF0A8B3B}" presName="composite" presStyleCnt="0"/>
      <dgm:spPr/>
    </dgm:pt>
    <dgm:pt modelId="{679103A3-9E81-4D17-A0BA-791863122A01}" type="pres">
      <dgm:prSet presAssocID="{49F67F45-5896-496A-92A2-B69DBF0A8B3B}" presName="parTx" presStyleLbl="alignNode1" presStyleIdx="2" presStyleCnt="4">
        <dgm:presLayoutVars>
          <dgm:chMax val="0"/>
          <dgm:chPref val="0"/>
          <dgm:bulletEnabled val="1"/>
        </dgm:presLayoutVars>
      </dgm:prSet>
      <dgm:spPr/>
      <dgm:t>
        <a:bodyPr/>
        <a:lstStyle/>
        <a:p>
          <a:endParaRPr lang="en-US"/>
        </a:p>
      </dgm:t>
    </dgm:pt>
    <dgm:pt modelId="{5A5F0ECC-5C9B-4772-8BE2-C6DEEBCF5505}" type="pres">
      <dgm:prSet presAssocID="{49F67F45-5896-496A-92A2-B69DBF0A8B3B}" presName="desTx" presStyleLbl="alignAccFollowNode1" presStyleIdx="2" presStyleCnt="4">
        <dgm:presLayoutVars>
          <dgm:bulletEnabled val="1"/>
        </dgm:presLayoutVars>
      </dgm:prSet>
      <dgm:spPr/>
      <dgm:t>
        <a:bodyPr/>
        <a:lstStyle/>
        <a:p>
          <a:endParaRPr lang="en-US"/>
        </a:p>
      </dgm:t>
    </dgm:pt>
    <dgm:pt modelId="{EB0ED495-B65D-4E12-A8CD-F4C1512E5720}" type="pres">
      <dgm:prSet presAssocID="{EEB59461-8759-4ABE-B46D-79E45CFB6271}" presName="space" presStyleCnt="0"/>
      <dgm:spPr/>
    </dgm:pt>
    <dgm:pt modelId="{742D08C1-5AC5-45E7-B9EF-52A8D38B2482}" type="pres">
      <dgm:prSet presAssocID="{2E624E4D-535B-49FD-A9C3-CB2B4B6C745F}" presName="composite" presStyleCnt="0"/>
      <dgm:spPr/>
    </dgm:pt>
    <dgm:pt modelId="{2B0E6474-9AB0-42EB-951A-720BC4B3AD42}" type="pres">
      <dgm:prSet presAssocID="{2E624E4D-535B-49FD-A9C3-CB2B4B6C745F}" presName="parTx" presStyleLbl="alignNode1" presStyleIdx="3" presStyleCnt="4">
        <dgm:presLayoutVars>
          <dgm:chMax val="0"/>
          <dgm:chPref val="0"/>
          <dgm:bulletEnabled val="1"/>
        </dgm:presLayoutVars>
      </dgm:prSet>
      <dgm:spPr/>
      <dgm:t>
        <a:bodyPr/>
        <a:lstStyle/>
        <a:p>
          <a:endParaRPr lang="en-US"/>
        </a:p>
      </dgm:t>
    </dgm:pt>
    <dgm:pt modelId="{0409D744-1A17-487A-95F0-816DBB2CBFEE}" type="pres">
      <dgm:prSet presAssocID="{2E624E4D-535B-49FD-A9C3-CB2B4B6C745F}" presName="desTx" presStyleLbl="alignAccFollowNode1" presStyleIdx="3" presStyleCnt="4">
        <dgm:presLayoutVars>
          <dgm:bulletEnabled val="1"/>
        </dgm:presLayoutVars>
      </dgm:prSet>
      <dgm:spPr/>
      <dgm:t>
        <a:bodyPr/>
        <a:lstStyle/>
        <a:p>
          <a:endParaRPr lang="en-US"/>
        </a:p>
      </dgm:t>
    </dgm:pt>
  </dgm:ptLst>
  <dgm:cxnLst>
    <dgm:cxn modelId="{ECEEF2B8-7B1F-4BE9-BBCC-3BB58E08DEA1}" srcId="{49F67F45-5896-496A-92A2-B69DBF0A8B3B}" destId="{1E7E9CB0-B157-4EB8-9B5B-5EBBA91749CC}" srcOrd="1" destOrd="0" parTransId="{DA870EC8-5DC2-4F27-A47C-525EF620FE57}" sibTransId="{ACA1D984-5655-41B8-A052-0323D57C159C}"/>
    <dgm:cxn modelId="{DEFBBB38-D0EF-4928-B85E-A8C65B727DD6}" srcId="{2E074373-5241-4441-9B6E-DC98043A52A6}" destId="{9697283B-6D08-4FFC-8C60-D750D6AE6B06}" srcOrd="0" destOrd="0" parTransId="{1C454CB4-FD30-4586-8D4F-3A65F8EC3398}" sibTransId="{3E08B796-9B34-46B2-8302-6C159F08AF76}"/>
    <dgm:cxn modelId="{115D9855-5803-4846-B684-C61E104B3E00}" srcId="{49F67F45-5896-496A-92A2-B69DBF0A8B3B}" destId="{F0733F8A-695A-437D-AC09-150F23CC0804}" srcOrd="0" destOrd="0" parTransId="{214DEED7-7A4B-4936-860E-42460BBDE5FF}" sibTransId="{5213C59F-CC31-4E5F-AF96-EACBA11C1BF2}"/>
    <dgm:cxn modelId="{BC66059B-5474-439D-A00A-4229E5364092}" srcId="{9697283B-6D08-4FFC-8C60-D750D6AE6B06}" destId="{B6AD1AAF-6178-4C6B-B923-ED2A9E4439AC}" srcOrd="0" destOrd="0" parTransId="{AAB01E30-44E9-4D50-AE06-3EFADF38B68D}" sibTransId="{2C390DB6-BDF9-410A-99A6-E520B9E4F44D}"/>
    <dgm:cxn modelId="{A94059F7-F39E-4AC0-80A3-9302219B8C19}" type="presOf" srcId="{9697283B-6D08-4FFC-8C60-D750D6AE6B06}" destId="{76F09AD8-FF0B-483E-B400-D9BE1540DFAA}" srcOrd="0" destOrd="0" presId="urn:microsoft.com/office/officeart/2005/8/layout/hList1"/>
    <dgm:cxn modelId="{118849A6-9AC2-476F-A595-8B7CE6420C3B}" srcId="{2E624E4D-535B-49FD-A9C3-CB2B4B6C745F}" destId="{0290D87A-BF5F-459B-951D-93E75CBED6AB}" srcOrd="0" destOrd="0" parTransId="{76AD2A1E-B3C5-482D-B0AA-907D8B329540}" sibTransId="{30A61EDA-2166-4DB2-AD33-53F1D4B2A361}"/>
    <dgm:cxn modelId="{C293858B-D08E-4275-91F9-042AE42059E1}" type="presOf" srcId="{08D1BCC3-019D-4DEB-B78F-085A9015C022}" destId="{E59FE68F-BCF5-4E83-AD0E-47B805C70735}" srcOrd="0" destOrd="0" presId="urn:microsoft.com/office/officeart/2005/8/layout/hList1"/>
    <dgm:cxn modelId="{ECF07211-5150-417F-B577-524318B75F04}" type="presOf" srcId="{B223B253-6F11-41C4-AA69-B06B08F5417D}" destId="{9C617FF7-6B9D-4811-A216-9C3454CFE1B5}" srcOrd="0" destOrd="1" presId="urn:microsoft.com/office/officeart/2005/8/layout/hList1"/>
    <dgm:cxn modelId="{96F01E65-6857-4766-AC41-D4DA5BBCE214}" type="presOf" srcId="{B6AD1AAF-6178-4C6B-B923-ED2A9E4439AC}" destId="{75AC0F94-0896-4586-9A74-FC3D91B2D76E}" srcOrd="0" destOrd="0" presId="urn:microsoft.com/office/officeart/2005/8/layout/hList1"/>
    <dgm:cxn modelId="{BF27861F-5DD0-499B-8E7A-286FD7EFEC57}" type="presOf" srcId="{8F714671-04D9-4EC0-9008-5FB8C1E656EA}" destId="{0409D744-1A17-487A-95F0-816DBB2CBFEE}" srcOrd="0" destOrd="1" presId="urn:microsoft.com/office/officeart/2005/8/layout/hList1"/>
    <dgm:cxn modelId="{961175E3-C4A8-49B4-949C-62794E40826C}" type="presOf" srcId="{F0733F8A-695A-437D-AC09-150F23CC0804}" destId="{5A5F0ECC-5C9B-4772-8BE2-C6DEEBCF5505}" srcOrd="0" destOrd="0" presId="urn:microsoft.com/office/officeart/2005/8/layout/hList1"/>
    <dgm:cxn modelId="{33D10301-2A2E-4933-B7C9-138F666756C1}" srcId="{9697283B-6D08-4FFC-8C60-D750D6AE6B06}" destId="{44239F35-6D72-462C-B81F-EB9D4A83E434}" srcOrd="3" destOrd="0" parTransId="{2A52F478-1584-489C-9835-176301A9CF8D}" sibTransId="{FEA70063-802F-4E0B-90A2-B2E5D3BDEE5D}"/>
    <dgm:cxn modelId="{01B530C7-571B-4026-AD2F-B3DFDEB6E020}" srcId="{08D1BCC3-019D-4DEB-B78F-085A9015C022}" destId="{B54E0EC8-7927-454A-B56A-488D3B7DCD46}" srcOrd="0" destOrd="0" parTransId="{AC2336CF-774E-4451-91E8-C3D29823DFCC}" sibTransId="{6259235F-1CA1-4582-967F-70B1020BD6C5}"/>
    <dgm:cxn modelId="{171DC4BA-F4F7-4E78-B83F-59D8710D8B99}" srcId="{08D1BCC3-019D-4DEB-B78F-085A9015C022}" destId="{B223B253-6F11-41C4-AA69-B06B08F5417D}" srcOrd="1" destOrd="0" parTransId="{55F8963E-644D-4971-A59B-67B482B94B2F}" sibTransId="{1861F255-B1B1-447C-A824-B57F3C7EC3D7}"/>
    <dgm:cxn modelId="{C0063D5F-C871-4091-80C4-F2F02E81EC92}" srcId="{9697283B-6D08-4FFC-8C60-D750D6AE6B06}" destId="{CCFE7954-B4A3-463C-8772-EC60BDB03B02}" srcOrd="1" destOrd="0" parTransId="{A8F0501D-9F55-4321-B23F-3871C422D076}" sibTransId="{C1D110CE-15D1-45C1-A454-9BD105632DE8}"/>
    <dgm:cxn modelId="{D9147E46-A9E6-487D-8EAC-C3CE01A0C042}" type="presOf" srcId="{1E7E9CB0-B157-4EB8-9B5B-5EBBA91749CC}" destId="{5A5F0ECC-5C9B-4772-8BE2-C6DEEBCF5505}" srcOrd="0" destOrd="1" presId="urn:microsoft.com/office/officeart/2005/8/layout/hList1"/>
    <dgm:cxn modelId="{E3C4AD41-B043-4FCB-97D5-2FCAD383CFE1}" type="presOf" srcId="{44239F35-6D72-462C-B81F-EB9D4A83E434}" destId="{75AC0F94-0896-4586-9A74-FC3D91B2D76E}" srcOrd="0" destOrd="3" presId="urn:microsoft.com/office/officeart/2005/8/layout/hList1"/>
    <dgm:cxn modelId="{12621B5E-7351-4B75-8132-E0F43C4D8CF5}" srcId="{2E624E4D-535B-49FD-A9C3-CB2B4B6C745F}" destId="{F00B15BD-C8CD-4038-BA78-AEDEA4F4A13F}" srcOrd="2" destOrd="0" parTransId="{A9B5D32D-A662-4CC7-A317-0764ACF32DEE}" sibTransId="{7F027864-812D-43BF-BAC8-43D1F4DFF525}"/>
    <dgm:cxn modelId="{6D87D5C6-CDF0-4B5F-AE8F-81C472EDCA77}" type="presOf" srcId="{2E074373-5241-4441-9B6E-DC98043A52A6}" destId="{D78A40E3-42DB-4ED8-8C48-0924BC4508CF}" srcOrd="0" destOrd="0" presId="urn:microsoft.com/office/officeart/2005/8/layout/hList1"/>
    <dgm:cxn modelId="{2ACCB23E-61E4-4107-A641-3A30134E74B1}" type="presOf" srcId="{01B64D79-1EDF-4F87-BB25-F9529AD20E54}" destId="{0409D744-1A17-487A-95F0-816DBB2CBFEE}" srcOrd="0" destOrd="3" presId="urn:microsoft.com/office/officeart/2005/8/layout/hList1"/>
    <dgm:cxn modelId="{4A3F7CF3-B1E9-4E0E-97C5-623752570565}" srcId="{2E074373-5241-4441-9B6E-DC98043A52A6}" destId="{2E624E4D-535B-49FD-A9C3-CB2B4B6C745F}" srcOrd="3" destOrd="0" parTransId="{EA1EB493-C9D5-42B3-ADC7-91449090704B}" sibTransId="{7E905E56-E74A-4607-B957-D043D0CF95BA}"/>
    <dgm:cxn modelId="{B5B73DE1-0398-461F-8945-204A2C41038E}" type="presOf" srcId="{0290D87A-BF5F-459B-951D-93E75CBED6AB}" destId="{0409D744-1A17-487A-95F0-816DBB2CBFEE}" srcOrd="0" destOrd="0" presId="urn:microsoft.com/office/officeart/2005/8/layout/hList1"/>
    <dgm:cxn modelId="{C738D4F0-4311-488F-98F0-8788FBE0DFCD}" srcId="{2E624E4D-535B-49FD-A9C3-CB2B4B6C745F}" destId="{01B64D79-1EDF-4F87-BB25-F9529AD20E54}" srcOrd="3" destOrd="0" parTransId="{86410175-F27F-47E7-AC5D-86C200C0296E}" sibTransId="{777E5FAA-B2FA-41A2-9B3F-EFF3B6555D42}"/>
    <dgm:cxn modelId="{8C5DDAF2-AD6D-4C9C-A436-1601514B9998}" type="presOf" srcId="{B54E0EC8-7927-454A-B56A-488D3B7DCD46}" destId="{9C617FF7-6B9D-4811-A216-9C3454CFE1B5}" srcOrd="0" destOrd="0" presId="urn:microsoft.com/office/officeart/2005/8/layout/hList1"/>
    <dgm:cxn modelId="{48181D1C-D6FE-4164-AB08-F091DE3A1ACD}" srcId="{2E074373-5241-4441-9B6E-DC98043A52A6}" destId="{08D1BCC3-019D-4DEB-B78F-085A9015C022}" srcOrd="1" destOrd="0" parTransId="{7CFBFC32-2CFA-481B-A791-8E703D0B4ACC}" sibTransId="{1241EF62-81C8-4F79-BD43-7A8230DA5E81}"/>
    <dgm:cxn modelId="{F0E5C3D2-C58E-44B2-8FB2-1C314DFED805}" type="presOf" srcId="{49F67F45-5896-496A-92A2-B69DBF0A8B3B}" destId="{679103A3-9E81-4D17-A0BA-791863122A01}" srcOrd="0" destOrd="0" presId="urn:microsoft.com/office/officeart/2005/8/layout/hList1"/>
    <dgm:cxn modelId="{51E801E8-57CB-4046-946A-CCA3137FAEC9}" srcId="{9697283B-6D08-4FFC-8C60-D750D6AE6B06}" destId="{67603F27-876D-45B9-8EC4-A5FEAB5A918D}" srcOrd="2" destOrd="0" parTransId="{99504312-853E-4A54-8884-695860BE26E6}" sibTransId="{82B30BE5-100D-45FA-AE2B-E5AF025A9965}"/>
    <dgm:cxn modelId="{2612CFBF-4D76-43F1-96A9-15CAF2EEBF5C}" srcId="{49F67F45-5896-496A-92A2-B69DBF0A8B3B}" destId="{0DA1A9C9-DB8B-47E8-A82F-48F6B6355E86}" srcOrd="2" destOrd="0" parTransId="{35977F4E-3779-4885-AAC2-C42B17AD7A0B}" sibTransId="{61CAF987-D68C-4F0D-B1F7-3BADB60F4ECD}"/>
    <dgm:cxn modelId="{C776713F-0D1C-4C66-9C3A-8586CB2C1854}" srcId="{2E624E4D-535B-49FD-A9C3-CB2B4B6C745F}" destId="{8F714671-04D9-4EC0-9008-5FB8C1E656EA}" srcOrd="1" destOrd="0" parTransId="{3E8B86E3-BA78-4B4E-B4DC-457E76D0427D}" sibTransId="{3CED207F-345E-44A5-B386-2ADFEEE47760}"/>
    <dgm:cxn modelId="{C0FE5B0D-3C0E-498A-91C8-8DACB29B4CFB}" srcId="{2E074373-5241-4441-9B6E-DC98043A52A6}" destId="{49F67F45-5896-496A-92A2-B69DBF0A8B3B}" srcOrd="2" destOrd="0" parTransId="{19E13FA3-C16B-479A-9D73-BE619FAAB906}" sibTransId="{EEB59461-8759-4ABE-B46D-79E45CFB6271}"/>
    <dgm:cxn modelId="{A2A22B2F-5289-455C-BA27-46B85874CB10}" type="presOf" srcId="{2E624E4D-535B-49FD-A9C3-CB2B4B6C745F}" destId="{2B0E6474-9AB0-42EB-951A-720BC4B3AD42}" srcOrd="0" destOrd="0" presId="urn:microsoft.com/office/officeart/2005/8/layout/hList1"/>
    <dgm:cxn modelId="{0C74AF0F-B475-4092-8EAD-D87BECE693AC}" type="presOf" srcId="{0DA1A9C9-DB8B-47E8-A82F-48F6B6355E86}" destId="{5A5F0ECC-5C9B-4772-8BE2-C6DEEBCF5505}" srcOrd="0" destOrd="2" presId="urn:microsoft.com/office/officeart/2005/8/layout/hList1"/>
    <dgm:cxn modelId="{A865CE79-F7EC-4101-9289-8CED7A94CFB7}" type="presOf" srcId="{CCFE7954-B4A3-463C-8772-EC60BDB03B02}" destId="{75AC0F94-0896-4586-9A74-FC3D91B2D76E}" srcOrd="0" destOrd="1" presId="urn:microsoft.com/office/officeart/2005/8/layout/hList1"/>
    <dgm:cxn modelId="{3400D7E9-28FA-4339-A924-F88983B40D20}" type="presOf" srcId="{F00B15BD-C8CD-4038-BA78-AEDEA4F4A13F}" destId="{0409D744-1A17-487A-95F0-816DBB2CBFEE}" srcOrd="0" destOrd="2" presId="urn:microsoft.com/office/officeart/2005/8/layout/hList1"/>
    <dgm:cxn modelId="{3BBE3766-5A92-4B77-90C9-36BA0FA32DD1}" type="presOf" srcId="{67603F27-876D-45B9-8EC4-A5FEAB5A918D}" destId="{75AC0F94-0896-4586-9A74-FC3D91B2D76E}" srcOrd="0" destOrd="2" presId="urn:microsoft.com/office/officeart/2005/8/layout/hList1"/>
    <dgm:cxn modelId="{9C07A24E-EC7C-4A13-BE47-49AD256D5D6A}" type="presParOf" srcId="{D78A40E3-42DB-4ED8-8C48-0924BC4508CF}" destId="{772BAD22-E902-4858-9898-A6C6C2AE5127}" srcOrd="0" destOrd="0" presId="urn:microsoft.com/office/officeart/2005/8/layout/hList1"/>
    <dgm:cxn modelId="{131BED0F-1F58-4841-AAAF-6E4517C35A4C}" type="presParOf" srcId="{772BAD22-E902-4858-9898-A6C6C2AE5127}" destId="{76F09AD8-FF0B-483E-B400-D9BE1540DFAA}" srcOrd="0" destOrd="0" presId="urn:microsoft.com/office/officeart/2005/8/layout/hList1"/>
    <dgm:cxn modelId="{17347D76-0846-4F25-AFB0-CCA5C3663D3B}" type="presParOf" srcId="{772BAD22-E902-4858-9898-A6C6C2AE5127}" destId="{75AC0F94-0896-4586-9A74-FC3D91B2D76E}" srcOrd="1" destOrd="0" presId="urn:microsoft.com/office/officeart/2005/8/layout/hList1"/>
    <dgm:cxn modelId="{E5FF77F2-9EE1-4EC0-857A-92725B77BBDE}" type="presParOf" srcId="{D78A40E3-42DB-4ED8-8C48-0924BC4508CF}" destId="{8DACF393-7077-46A6-BDE9-A0825D05DDC9}" srcOrd="1" destOrd="0" presId="urn:microsoft.com/office/officeart/2005/8/layout/hList1"/>
    <dgm:cxn modelId="{D4A9C64D-D0BB-4709-9490-9D64BFDBCA6E}" type="presParOf" srcId="{D78A40E3-42DB-4ED8-8C48-0924BC4508CF}" destId="{AE114EDE-A14B-4637-B6A2-EB579A1EAA82}" srcOrd="2" destOrd="0" presId="urn:microsoft.com/office/officeart/2005/8/layout/hList1"/>
    <dgm:cxn modelId="{05A35E0E-6D18-4D51-BC48-25BCDA9E890D}" type="presParOf" srcId="{AE114EDE-A14B-4637-B6A2-EB579A1EAA82}" destId="{E59FE68F-BCF5-4E83-AD0E-47B805C70735}" srcOrd="0" destOrd="0" presId="urn:microsoft.com/office/officeart/2005/8/layout/hList1"/>
    <dgm:cxn modelId="{D05314B7-7517-4ACB-825A-9BF5FFDE6D74}" type="presParOf" srcId="{AE114EDE-A14B-4637-B6A2-EB579A1EAA82}" destId="{9C617FF7-6B9D-4811-A216-9C3454CFE1B5}" srcOrd="1" destOrd="0" presId="urn:microsoft.com/office/officeart/2005/8/layout/hList1"/>
    <dgm:cxn modelId="{F9B6FC69-56EB-4127-B354-55B2E8D12D29}" type="presParOf" srcId="{D78A40E3-42DB-4ED8-8C48-0924BC4508CF}" destId="{2FFA27DA-DA0F-4E8F-B941-E23DB529E5CD}" srcOrd="3" destOrd="0" presId="urn:microsoft.com/office/officeart/2005/8/layout/hList1"/>
    <dgm:cxn modelId="{10969A8C-E319-418C-AACA-31F6B4DEACE4}" type="presParOf" srcId="{D78A40E3-42DB-4ED8-8C48-0924BC4508CF}" destId="{9B1FFAE4-3378-49EA-974E-A752D1CE67ED}" srcOrd="4" destOrd="0" presId="urn:microsoft.com/office/officeart/2005/8/layout/hList1"/>
    <dgm:cxn modelId="{94BACE51-49DD-4AD6-9A0E-EEC464A254A2}" type="presParOf" srcId="{9B1FFAE4-3378-49EA-974E-A752D1CE67ED}" destId="{679103A3-9E81-4D17-A0BA-791863122A01}" srcOrd="0" destOrd="0" presId="urn:microsoft.com/office/officeart/2005/8/layout/hList1"/>
    <dgm:cxn modelId="{0ECCA034-EBC8-4F35-ACD3-4157A5D031A6}" type="presParOf" srcId="{9B1FFAE4-3378-49EA-974E-A752D1CE67ED}" destId="{5A5F0ECC-5C9B-4772-8BE2-C6DEEBCF5505}" srcOrd="1" destOrd="0" presId="urn:microsoft.com/office/officeart/2005/8/layout/hList1"/>
    <dgm:cxn modelId="{78A87983-DA91-4754-A51B-1F33AD92CC52}" type="presParOf" srcId="{D78A40E3-42DB-4ED8-8C48-0924BC4508CF}" destId="{EB0ED495-B65D-4E12-A8CD-F4C1512E5720}" srcOrd="5" destOrd="0" presId="urn:microsoft.com/office/officeart/2005/8/layout/hList1"/>
    <dgm:cxn modelId="{4B306D1E-7F8D-48A8-B299-C357060FF154}" type="presParOf" srcId="{D78A40E3-42DB-4ED8-8C48-0924BC4508CF}" destId="{742D08C1-5AC5-45E7-B9EF-52A8D38B2482}" srcOrd="6" destOrd="0" presId="urn:microsoft.com/office/officeart/2005/8/layout/hList1"/>
    <dgm:cxn modelId="{F18EBB91-A7CB-46B6-95B9-08B407C68C1C}" type="presParOf" srcId="{742D08C1-5AC5-45E7-B9EF-52A8D38B2482}" destId="{2B0E6474-9AB0-42EB-951A-720BC4B3AD42}" srcOrd="0" destOrd="0" presId="urn:microsoft.com/office/officeart/2005/8/layout/hList1"/>
    <dgm:cxn modelId="{96B49626-2906-480A-AAED-BACD6A7D24D5}" type="presParOf" srcId="{742D08C1-5AC5-45E7-B9EF-52A8D38B2482}" destId="{0409D744-1A17-487A-95F0-816DBB2CBFE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035465-618A-4EF7-AAC4-B2012A4576E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981F6EA4-5585-40E8-81FD-C8620E9D059B}">
      <dgm:prSet phldrT="[Text]"/>
      <dgm:spPr/>
      <dgm:t>
        <a:bodyPr/>
        <a:lstStyle/>
        <a:p>
          <a:r>
            <a:rPr lang="en-US" b="1" dirty="0" smtClean="0"/>
            <a:t>Herodotus</a:t>
          </a:r>
          <a:r>
            <a:rPr lang="en-US" dirty="0" smtClean="0"/>
            <a:t> (484-425 B.C.E.)</a:t>
          </a:r>
          <a:endParaRPr lang="en-US" dirty="0"/>
        </a:p>
      </dgm:t>
    </dgm:pt>
    <dgm:pt modelId="{DACD9D75-F06C-4DCC-A84A-0F0949CE6379}" type="parTrans" cxnId="{C5DFCCE9-05AB-4F9E-88CA-022487A1A972}">
      <dgm:prSet/>
      <dgm:spPr/>
      <dgm:t>
        <a:bodyPr/>
        <a:lstStyle/>
        <a:p>
          <a:endParaRPr lang="en-US"/>
        </a:p>
      </dgm:t>
    </dgm:pt>
    <dgm:pt modelId="{7FB592E3-66B5-40A9-86CE-657D9C6E892A}" type="sibTrans" cxnId="{C5DFCCE9-05AB-4F9E-88CA-022487A1A972}">
      <dgm:prSet/>
      <dgm:spPr/>
      <dgm:t>
        <a:bodyPr/>
        <a:lstStyle/>
        <a:p>
          <a:endParaRPr lang="en-US"/>
        </a:p>
      </dgm:t>
    </dgm:pt>
    <dgm:pt modelId="{0D2C70B9-7DB7-4E1E-B81F-6F272162A9EA}">
      <dgm:prSet/>
      <dgm:spPr/>
      <dgm:t>
        <a:bodyPr/>
        <a:lstStyle/>
        <a:p>
          <a:r>
            <a:rPr lang="en-US" smtClean="0">
              <a:solidFill>
                <a:schemeClr val="tx1">
                  <a:lumMod val="65000"/>
                  <a:lumOff val="35000"/>
                </a:schemeClr>
              </a:solidFill>
            </a:rPr>
            <a:t>Called the “father of history”</a:t>
          </a:r>
          <a:endParaRPr lang="en-US" dirty="0" smtClean="0">
            <a:solidFill>
              <a:schemeClr val="tx1">
                <a:lumMod val="65000"/>
                <a:lumOff val="35000"/>
              </a:schemeClr>
            </a:solidFill>
          </a:endParaRPr>
        </a:p>
      </dgm:t>
    </dgm:pt>
    <dgm:pt modelId="{4434E138-3AF7-4743-BD14-0FA8B55BC3A2}" type="parTrans" cxnId="{618E1A8C-D939-4F1D-83C5-0DF4C38B5E00}">
      <dgm:prSet/>
      <dgm:spPr/>
      <dgm:t>
        <a:bodyPr/>
        <a:lstStyle/>
        <a:p>
          <a:endParaRPr lang="en-US"/>
        </a:p>
      </dgm:t>
    </dgm:pt>
    <dgm:pt modelId="{7CF6649E-BE8C-4A33-88C0-02316CC8BEC1}" type="sibTrans" cxnId="{618E1A8C-D939-4F1D-83C5-0DF4C38B5E00}">
      <dgm:prSet/>
      <dgm:spPr/>
      <dgm:t>
        <a:bodyPr/>
        <a:lstStyle/>
        <a:p>
          <a:endParaRPr lang="en-US"/>
        </a:p>
      </dgm:t>
    </dgm:pt>
    <dgm:pt modelId="{B33B4921-FE0F-4757-8C6A-A9FF1091FECA}">
      <dgm:prSet/>
      <dgm:spPr/>
      <dgm:t>
        <a:bodyPr/>
        <a:lstStyle/>
        <a:p>
          <a:r>
            <a:rPr lang="en-US" i="1" dirty="0" smtClean="0">
              <a:solidFill>
                <a:schemeClr val="tx1">
                  <a:lumMod val="65000"/>
                  <a:lumOff val="35000"/>
                </a:schemeClr>
              </a:solidFill>
            </a:rPr>
            <a:t>The Inquiries</a:t>
          </a:r>
          <a:r>
            <a:rPr lang="en-US" dirty="0" smtClean="0">
              <a:solidFill>
                <a:schemeClr val="tx1">
                  <a:lumMod val="65000"/>
                  <a:lumOff val="35000"/>
                </a:schemeClr>
              </a:solidFill>
            </a:rPr>
            <a:t> or </a:t>
          </a:r>
          <a:r>
            <a:rPr lang="en-US" i="1" dirty="0" smtClean="0">
              <a:solidFill>
                <a:schemeClr val="tx1">
                  <a:lumMod val="65000"/>
                  <a:lumOff val="35000"/>
                </a:schemeClr>
              </a:solidFill>
            </a:rPr>
            <a:t>The Histories</a:t>
          </a:r>
          <a:endParaRPr lang="en-US" dirty="0" smtClean="0">
            <a:solidFill>
              <a:schemeClr val="tx1">
                <a:lumMod val="65000"/>
                <a:lumOff val="35000"/>
              </a:schemeClr>
            </a:solidFill>
          </a:endParaRPr>
        </a:p>
      </dgm:t>
    </dgm:pt>
    <dgm:pt modelId="{1498B077-9317-4DCA-80C0-D543FE8BFC98}" type="parTrans" cxnId="{68406548-B49E-41D6-AE8B-1916FA886F21}">
      <dgm:prSet/>
      <dgm:spPr/>
      <dgm:t>
        <a:bodyPr/>
        <a:lstStyle/>
        <a:p>
          <a:endParaRPr lang="en-US"/>
        </a:p>
      </dgm:t>
    </dgm:pt>
    <dgm:pt modelId="{75FC77A3-97DC-4A72-986B-F69B61A044AD}" type="sibTrans" cxnId="{68406548-B49E-41D6-AE8B-1916FA886F21}">
      <dgm:prSet/>
      <dgm:spPr/>
      <dgm:t>
        <a:bodyPr/>
        <a:lstStyle/>
        <a:p>
          <a:endParaRPr lang="en-US"/>
        </a:p>
      </dgm:t>
    </dgm:pt>
    <dgm:pt modelId="{1543AB9E-D390-45E9-B11F-1E1FCB350894}">
      <dgm:prSet/>
      <dgm:spPr/>
      <dgm:t>
        <a:bodyPr/>
        <a:lstStyle/>
        <a:p>
          <a:r>
            <a:rPr lang="en-US" smtClean="0">
              <a:solidFill>
                <a:schemeClr val="tx1">
                  <a:lumMod val="65000"/>
                  <a:lumOff val="35000"/>
                </a:schemeClr>
              </a:solidFill>
            </a:rPr>
            <a:t>Traveled to learn and write about the Persian Wars</a:t>
          </a:r>
          <a:endParaRPr lang="en-US" dirty="0" smtClean="0">
            <a:solidFill>
              <a:schemeClr val="tx1">
                <a:lumMod val="65000"/>
                <a:lumOff val="35000"/>
              </a:schemeClr>
            </a:solidFill>
          </a:endParaRPr>
        </a:p>
      </dgm:t>
    </dgm:pt>
    <dgm:pt modelId="{DA0DDDC2-868C-42AC-9031-EF565DFFD0EB}" type="parTrans" cxnId="{4CD3A106-00DB-4F2A-9B14-FACB7A1E71B6}">
      <dgm:prSet/>
      <dgm:spPr/>
      <dgm:t>
        <a:bodyPr/>
        <a:lstStyle/>
        <a:p>
          <a:endParaRPr lang="en-US"/>
        </a:p>
      </dgm:t>
    </dgm:pt>
    <dgm:pt modelId="{208E5613-AF66-429F-9BAD-B9E9E5634130}" type="sibTrans" cxnId="{4CD3A106-00DB-4F2A-9B14-FACB7A1E71B6}">
      <dgm:prSet/>
      <dgm:spPr/>
      <dgm:t>
        <a:bodyPr/>
        <a:lstStyle/>
        <a:p>
          <a:endParaRPr lang="en-US"/>
        </a:p>
      </dgm:t>
    </dgm:pt>
    <dgm:pt modelId="{CB77F144-8B3A-46E0-8030-05F9AEFEB799}">
      <dgm:prSet/>
      <dgm:spPr/>
      <dgm:t>
        <a:bodyPr/>
        <a:lstStyle/>
        <a:p>
          <a:r>
            <a:rPr lang="en-US" dirty="0" smtClean="0">
              <a:solidFill>
                <a:schemeClr val="tx1">
                  <a:lumMod val="65000"/>
                  <a:lumOff val="35000"/>
                </a:schemeClr>
              </a:solidFill>
            </a:rPr>
            <a:t>Much information about foreign customs, etc.</a:t>
          </a:r>
        </a:p>
      </dgm:t>
    </dgm:pt>
    <dgm:pt modelId="{2901F53F-1E98-4D52-8EE9-92777F1ECDAE}" type="parTrans" cxnId="{D437F396-49BA-481E-B83C-E233814408C1}">
      <dgm:prSet/>
      <dgm:spPr/>
      <dgm:t>
        <a:bodyPr/>
        <a:lstStyle/>
        <a:p>
          <a:endParaRPr lang="en-US"/>
        </a:p>
      </dgm:t>
    </dgm:pt>
    <dgm:pt modelId="{EEA9CC6A-5721-46C5-A583-7BA31EDD8867}" type="sibTrans" cxnId="{D437F396-49BA-481E-B83C-E233814408C1}">
      <dgm:prSet/>
      <dgm:spPr/>
      <dgm:t>
        <a:bodyPr/>
        <a:lstStyle/>
        <a:p>
          <a:endParaRPr lang="en-US"/>
        </a:p>
      </dgm:t>
    </dgm:pt>
    <dgm:pt modelId="{0DF069F0-ECE0-44A3-A0F1-575EBBE1715B}">
      <dgm:prSet/>
      <dgm:spPr/>
      <dgm:t>
        <a:bodyPr/>
        <a:lstStyle/>
        <a:p>
          <a:r>
            <a:rPr lang="en-US" smtClean="0">
              <a:solidFill>
                <a:schemeClr val="tx1">
                  <a:lumMod val="65000"/>
                  <a:lumOff val="35000"/>
                </a:schemeClr>
              </a:solidFill>
            </a:rPr>
            <a:t>Gave the gods a role in historical events</a:t>
          </a:r>
          <a:endParaRPr lang="en-US" dirty="0" smtClean="0">
            <a:solidFill>
              <a:schemeClr val="tx1">
                <a:lumMod val="65000"/>
                <a:lumOff val="35000"/>
              </a:schemeClr>
            </a:solidFill>
          </a:endParaRPr>
        </a:p>
      </dgm:t>
    </dgm:pt>
    <dgm:pt modelId="{BA25EEB5-DB06-44E4-8A3F-C07081720A91}" type="parTrans" cxnId="{22BAA9EB-4E51-4600-80AD-D64637CCEAB1}">
      <dgm:prSet/>
      <dgm:spPr/>
      <dgm:t>
        <a:bodyPr/>
        <a:lstStyle/>
        <a:p>
          <a:endParaRPr lang="en-US"/>
        </a:p>
      </dgm:t>
    </dgm:pt>
    <dgm:pt modelId="{83512904-C9A7-4E8C-BBD9-010936CE9E8F}" type="sibTrans" cxnId="{22BAA9EB-4E51-4600-80AD-D64637CCEAB1}">
      <dgm:prSet/>
      <dgm:spPr/>
      <dgm:t>
        <a:bodyPr/>
        <a:lstStyle/>
        <a:p>
          <a:endParaRPr lang="en-US"/>
        </a:p>
      </dgm:t>
    </dgm:pt>
    <dgm:pt modelId="{197770B5-95D2-407F-84FA-0947142B3F10}">
      <dgm:prSet/>
      <dgm:spPr/>
      <dgm:t>
        <a:bodyPr/>
        <a:lstStyle/>
        <a:p>
          <a:r>
            <a:rPr lang="en-US" b="1" dirty="0" smtClean="0"/>
            <a:t>Thucydides </a:t>
          </a:r>
          <a:r>
            <a:rPr lang="en-US" dirty="0" smtClean="0"/>
            <a:t>(471-400 B.C.E.)</a:t>
          </a:r>
        </a:p>
      </dgm:t>
    </dgm:pt>
    <dgm:pt modelId="{81D4D25C-988E-4BAD-AA41-FA677AEF6D4F}" type="parTrans" cxnId="{42C3A4A8-49B0-4B5C-8C81-02CE6CF892BE}">
      <dgm:prSet/>
      <dgm:spPr/>
      <dgm:t>
        <a:bodyPr/>
        <a:lstStyle/>
        <a:p>
          <a:endParaRPr lang="en-US"/>
        </a:p>
      </dgm:t>
    </dgm:pt>
    <dgm:pt modelId="{C8038F56-BED5-4987-B580-FEDDBCF357BF}" type="sibTrans" cxnId="{42C3A4A8-49B0-4B5C-8C81-02CE6CF892BE}">
      <dgm:prSet/>
      <dgm:spPr/>
      <dgm:t>
        <a:bodyPr/>
        <a:lstStyle/>
        <a:p>
          <a:endParaRPr lang="en-US"/>
        </a:p>
      </dgm:t>
    </dgm:pt>
    <dgm:pt modelId="{240E91EB-AAEB-4D37-9305-EF71B1A1B013}">
      <dgm:prSet/>
      <dgm:spPr/>
      <dgm:t>
        <a:bodyPr/>
        <a:lstStyle/>
        <a:p>
          <a:r>
            <a:rPr lang="en-US" smtClean="0">
              <a:solidFill>
                <a:schemeClr val="tx1">
                  <a:lumMod val="65000"/>
                  <a:lumOff val="35000"/>
                </a:schemeClr>
              </a:solidFill>
            </a:rPr>
            <a:t>Called the “first scientific historian”</a:t>
          </a:r>
          <a:endParaRPr lang="en-US" dirty="0" smtClean="0">
            <a:solidFill>
              <a:schemeClr val="tx1">
                <a:lumMod val="65000"/>
                <a:lumOff val="35000"/>
              </a:schemeClr>
            </a:solidFill>
          </a:endParaRPr>
        </a:p>
      </dgm:t>
    </dgm:pt>
    <dgm:pt modelId="{FA2E4850-E911-4A71-9ABA-4147BCE07FFD}" type="parTrans" cxnId="{DB5F0F27-5933-49D2-91BF-D6642F3A7CCE}">
      <dgm:prSet/>
      <dgm:spPr/>
      <dgm:t>
        <a:bodyPr/>
        <a:lstStyle/>
        <a:p>
          <a:endParaRPr lang="en-US"/>
        </a:p>
      </dgm:t>
    </dgm:pt>
    <dgm:pt modelId="{D0AB2617-6E52-4CEC-B5D3-D5A5AADD4923}" type="sibTrans" cxnId="{DB5F0F27-5933-49D2-91BF-D6642F3A7CCE}">
      <dgm:prSet/>
      <dgm:spPr/>
      <dgm:t>
        <a:bodyPr/>
        <a:lstStyle/>
        <a:p>
          <a:endParaRPr lang="en-US"/>
        </a:p>
      </dgm:t>
    </dgm:pt>
    <dgm:pt modelId="{FC3B96AB-7CFF-4C04-AEF2-AB49F5128E53}">
      <dgm:prSet/>
      <dgm:spPr/>
      <dgm:t>
        <a:bodyPr/>
        <a:lstStyle/>
        <a:p>
          <a:r>
            <a:rPr lang="en-US" i="1" smtClean="0">
              <a:solidFill>
                <a:schemeClr val="tx1">
                  <a:lumMod val="65000"/>
                  <a:lumOff val="35000"/>
                </a:schemeClr>
              </a:solidFill>
            </a:rPr>
            <a:t>History of the Peloponnesian Wars</a:t>
          </a:r>
          <a:endParaRPr lang="en-US" dirty="0" smtClean="0">
            <a:solidFill>
              <a:schemeClr val="tx1">
                <a:lumMod val="65000"/>
                <a:lumOff val="35000"/>
              </a:schemeClr>
            </a:solidFill>
          </a:endParaRPr>
        </a:p>
      </dgm:t>
    </dgm:pt>
    <dgm:pt modelId="{3B839148-2E76-4F60-B806-003F98FD7CB1}" type="parTrans" cxnId="{92C83723-60F3-4D88-9A81-B924EE519634}">
      <dgm:prSet/>
      <dgm:spPr/>
      <dgm:t>
        <a:bodyPr/>
        <a:lstStyle/>
        <a:p>
          <a:endParaRPr lang="en-US"/>
        </a:p>
      </dgm:t>
    </dgm:pt>
    <dgm:pt modelId="{759B41EE-D3F4-41F2-87DB-125637681F2A}" type="sibTrans" cxnId="{92C83723-60F3-4D88-9A81-B924EE519634}">
      <dgm:prSet/>
      <dgm:spPr/>
      <dgm:t>
        <a:bodyPr/>
        <a:lstStyle/>
        <a:p>
          <a:endParaRPr lang="en-US"/>
        </a:p>
      </dgm:t>
    </dgm:pt>
    <dgm:pt modelId="{CCF56ECC-ABF1-4F1F-AF86-045ACB7AF578}">
      <dgm:prSet/>
      <dgm:spPr/>
      <dgm:t>
        <a:bodyPr/>
        <a:lstStyle/>
        <a:p>
          <a:r>
            <a:rPr lang="en-US" smtClean="0">
              <a:solidFill>
                <a:schemeClr val="tx1">
                  <a:lumMod val="65000"/>
                  <a:lumOff val="35000"/>
                </a:schemeClr>
              </a:solidFill>
            </a:rPr>
            <a:t>Discussed cause and effect</a:t>
          </a:r>
          <a:endParaRPr lang="en-US" dirty="0" smtClean="0">
            <a:solidFill>
              <a:schemeClr val="tx1">
                <a:lumMod val="65000"/>
                <a:lumOff val="35000"/>
              </a:schemeClr>
            </a:solidFill>
          </a:endParaRPr>
        </a:p>
      </dgm:t>
    </dgm:pt>
    <dgm:pt modelId="{7ABDE417-270D-4598-8FC4-2B933E4208E4}" type="parTrans" cxnId="{AACA8159-F384-494E-A062-BF353EAA18E5}">
      <dgm:prSet/>
      <dgm:spPr/>
      <dgm:t>
        <a:bodyPr/>
        <a:lstStyle/>
        <a:p>
          <a:endParaRPr lang="en-US"/>
        </a:p>
      </dgm:t>
    </dgm:pt>
    <dgm:pt modelId="{3549B0AB-0EFF-474B-AE76-F6BC3A3C8767}" type="sibTrans" cxnId="{AACA8159-F384-494E-A062-BF353EAA18E5}">
      <dgm:prSet/>
      <dgm:spPr/>
      <dgm:t>
        <a:bodyPr/>
        <a:lstStyle/>
        <a:p>
          <a:endParaRPr lang="en-US"/>
        </a:p>
      </dgm:t>
    </dgm:pt>
    <dgm:pt modelId="{13531751-47E3-44E2-9B48-AAF6C87E17E7}">
      <dgm:prSet/>
      <dgm:spPr/>
      <dgm:t>
        <a:bodyPr/>
        <a:lstStyle/>
        <a:p>
          <a:r>
            <a:rPr lang="en-US" smtClean="0">
              <a:solidFill>
                <a:schemeClr val="tx1">
                  <a:lumMod val="65000"/>
                  <a:lumOff val="35000"/>
                </a:schemeClr>
              </a:solidFill>
            </a:rPr>
            <a:t>Gave the people involved the main role in historical events</a:t>
          </a:r>
          <a:endParaRPr lang="en-US" dirty="0" smtClean="0">
            <a:solidFill>
              <a:schemeClr val="tx1">
                <a:lumMod val="65000"/>
                <a:lumOff val="35000"/>
              </a:schemeClr>
            </a:solidFill>
          </a:endParaRPr>
        </a:p>
      </dgm:t>
    </dgm:pt>
    <dgm:pt modelId="{64CA0FF0-1A48-429D-ABA7-960C887F7891}" type="parTrans" cxnId="{C5A21E81-7803-478B-9526-53DD3B78AD57}">
      <dgm:prSet/>
      <dgm:spPr/>
      <dgm:t>
        <a:bodyPr/>
        <a:lstStyle/>
        <a:p>
          <a:endParaRPr lang="en-US"/>
        </a:p>
      </dgm:t>
    </dgm:pt>
    <dgm:pt modelId="{4D91C1BA-3281-4014-B591-89A346F79A5D}" type="sibTrans" cxnId="{C5A21E81-7803-478B-9526-53DD3B78AD57}">
      <dgm:prSet/>
      <dgm:spPr/>
      <dgm:t>
        <a:bodyPr/>
        <a:lstStyle/>
        <a:p>
          <a:endParaRPr lang="en-US"/>
        </a:p>
      </dgm:t>
    </dgm:pt>
    <dgm:pt modelId="{2981186E-B74F-4EBF-8722-E26BE9F263C7}" type="pres">
      <dgm:prSet presAssocID="{9A035465-618A-4EF7-AAC4-B2012A4576E0}" presName="Name0" presStyleCnt="0">
        <dgm:presLayoutVars>
          <dgm:dir/>
          <dgm:animLvl val="lvl"/>
          <dgm:resizeHandles val="exact"/>
        </dgm:presLayoutVars>
      </dgm:prSet>
      <dgm:spPr/>
      <dgm:t>
        <a:bodyPr/>
        <a:lstStyle/>
        <a:p>
          <a:endParaRPr lang="en-US"/>
        </a:p>
      </dgm:t>
    </dgm:pt>
    <dgm:pt modelId="{5217A5A3-48E5-456D-AD27-D84E4CF1FAAA}" type="pres">
      <dgm:prSet presAssocID="{981F6EA4-5585-40E8-81FD-C8620E9D059B}" presName="composite" presStyleCnt="0"/>
      <dgm:spPr/>
    </dgm:pt>
    <dgm:pt modelId="{B08EAC48-FEA2-420F-B68D-DF7CB70BB898}" type="pres">
      <dgm:prSet presAssocID="{981F6EA4-5585-40E8-81FD-C8620E9D059B}" presName="parTx" presStyleLbl="alignNode1" presStyleIdx="0" presStyleCnt="2">
        <dgm:presLayoutVars>
          <dgm:chMax val="0"/>
          <dgm:chPref val="0"/>
          <dgm:bulletEnabled val="1"/>
        </dgm:presLayoutVars>
      </dgm:prSet>
      <dgm:spPr/>
      <dgm:t>
        <a:bodyPr/>
        <a:lstStyle/>
        <a:p>
          <a:endParaRPr lang="en-US"/>
        </a:p>
      </dgm:t>
    </dgm:pt>
    <dgm:pt modelId="{366FF05B-3FB5-4A88-BA3B-42080C065DFB}" type="pres">
      <dgm:prSet presAssocID="{981F6EA4-5585-40E8-81FD-C8620E9D059B}" presName="desTx" presStyleLbl="alignAccFollowNode1" presStyleIdx="0" presStyleCnt="2">
        <dgm:presLayoutVars>
          <dgm:bulletEnabled val="1"/>
        </dgm:presLayoutVars>
      </dgm:prSet>
      <dgm:spPr/>
      <dgm:t>
        <a:bodyPr/>
        <a:lstStyle/>
        <a:p>
          <a:endParaRPr lang="en-US"/>
        </a:p>
      </dgm:t>
    </dgm:pt>
    <dgm:pt modelId="{2CCE4D91-A0A1-4728-A041-B6210E62301D}" type="pres">
      <dgm:prSet presAssocID="{7FB592E3-66B5-40A9-86CE-657D9C6E892A}" presName="space" presStyleCnt="0"/>
      <dgm:spPr/>
    </dgm:pt>
    <dgm:pt modelId="{96DFA209-5F84-4A48-B415-1FF93541058A}" type="pres">
      <dgm:prSet presAssocID="{197770B5-95D2-407F-84FA-0947142B3F10}" presName="composite" presStyleCnt="0"/>
      <dgm:spPr/>
    </dgm:pt>
    <dgm:pt modelId="{B72B8617-B30C-4751-BE57-09BA9F1CA4C5}" type="pres">
      <dgm:prSet presAssocID="{197770B5-95D2-407F-84FA-0947142B3F10}" presName="parTx" presStyleLbl="alignNode1" presStyleIdx="1" presStyleCnt="2">
        <dgm:presLayoutVars>
          <dgm:chMax val="0"/>
          <dgm:chPref val="0"/>
          <dgm:bulletEnabled val="1"/>
        </dgm:presLayoutVars>
      </dgm:prSet>
      <dgm:spPr/>
      <dgm:t>
        <a:bodyPr/>
        <a:lstStyle/>
        <a:p>
          <a:endParaRPr lang="en-US"/>
        </a:p>
      </dgm:t>
    </dgm:pt>
    <dgm:pt modelId="{8E72B601-61FC-426A-A22F-DA86577B9947}" type="pres">
      <dgm:prSet presAssocID="{197770B5-95D2-407F-84FA-0947142B3F10}" presName="desTx" presStyleLbl="alignAccFollowNode1" presStyleIdx="1" presStyleCnt="2">
        <dgm:presLayoutVars>
          <dgm:bulletEnabled val="1"/>
        </dgm:presLayoutVars>
      </dgm:prSet>
      <dgm:spPr/>
      <dgm:t>
        <a:bodyPr/>
        <a:lstStyle/>
        <a:p>
          <a:endParaRPr lang="en-US"/>
        </a:p>
      </dgm:t>
    </dgm:pt>
  </dgm:ptLst>
  <dgm:cxnLst>
    <dgm:cxn modelId="{2FD22B2C-4ABC-44B4-ACFF-D40E4A2584D8}" type="presOf" srcId="{981F6EA4-5585-40E8-81FD-C8620E9D059B}" destId="{B08EAC48-FEA2-420F-B68D-DF7CB70BB898}" srcOrd="0" destOrd="0" presId="urn:microsoft.com/office/officeart/2005/8/layout/hList1"/>
    <dgm:cxn modelId="{2165B6B8-9451-48A8-B9F5-4EE63DB06C33}" type="presOf" srcId="{CB77F144-8B3A-46E0-8030-05F9AEFEB799}" destId="{366FF05B-3FB5-4A88-BA3B-42080C065DFB}" srcOrd="0" destOrd="3" presId="urn:microsoft.com/office/officeart/2005/8/layout/hList1"/>
    <dgm:cxn modelId="{618E1A8C-D939-4F1D-83C5-0DF4C38B5E00}" srcId="{981F6EA4-5585-40E8-81FD-C8620E9D059B}" destId="{0D2C70B9-7DB7-4E1E-B81F-6F272162A9EA}" srcOrd="0" destOrd="0" parTransId="{4434E138-3AF7-4743-BD14-0FA8B55BC3A2}" sibTransId="{7CF6649E-BE8C-4A33-88C0-02316CC8BEC1}"/>
    <dgm:cxn modelId="{366BCB92-B7C3-4AD8-B117-71442AEB4BB9}" type="presOf" srcId="{B33B4921-FE0F-4757-8C6A-A9FF1091FECA}" destId="{366FF05B-3FB5-4A88-BA3B-42080C065DFB}" srcOrd="0" destOrd="1" presId="urn:microsoft.com/office/officeart/2005/8/layout/hList1"/>
    <dgm:cxn modelId="{8922934E-7035-4EE5-9D0C-4B3311178D51}" type="presOf" srcId="{197770B5-95D2-407F-84FA-0947142B3F10}" destId="{B72B8617-B30C-4751-BE57-09BA9F1CA4C5}" srcOrd="0" destOrd="0" presId="urn:microsoft.com/office/officeart/2005/8/layout/hList1"/>
    <dgm:cxn modelId="{A38A9057-CE04-4C0D-9EA8-776B4343BAC7}" type="presOf" srcId="{0D2C70B9-7DB7-4E1E-B81F-6F272162A9EA}" destId="{366FF05B-3FB5-4A88-BA3B-42080C065DFB}" srcOrd="0" destOrd="0" presId="urn:microsoft.com/office/officeart/2005/8/layout/hList1"/>
    <dgm:cxn modelId="{DB5F0F27-5933-49D2-91BF-D6642F3A7CCE}" srcId="{197770B5-95D2-407F-84FA-0947142B3F10}" destId="{240E91EB-AAEB-4D37-9305-EF71B1A1B013}" srcOrd="0" destOrd="0" parTransId="{FA2E4850-E911-4A71-9ABA-4147BCE07FFD}" sibTransId="{D0AB2617-6E52-4CEC-B5D3-D5A5AADD4923}"/>
    <dgm:cxn modelId="{AACA8159-F384-494E-A062-BF353EAA18E5}" srcId="{197770B5-95D2-407F-84FA-0947142B3F10}" destId="{CCF56ECC-ABF1-4F1F-AF86-045ACB7AF578}" srcOrd="2" destOrd="0" parTransId="{7ABDE417-270D-4598-8FC4-2B933E4208E4}" sibTransId="{3549B0AB-0EFF-474B-AE76-F6BC3A3C8767}"/>
    <dgm:cxn modelId="{C5A21E81-7803-478B-9526-53DD3B78AD57}" srcId="{197770B5-95D2-407F-84FA-0947142B3F10}" destId="{13531751-47E3-44E2-9B48-AAF6C87E17E7}" srcOrd="3" destOrd="0" parTransId="{64CA0FF0-1A48-429D-ABA7-960C887F7891}" sibTransId="{4D91C1BA-3281-4014-B591-89A346F79A5D}"/>
    <dgm:cxn modelId="{5A16F401-B635-4BF6-A218-BEC584B28F02}" type="presOf" srcId="{0DF069F0-ECE0-44A3-A0F1-575EBBE1715B}" destId="{366FF05B-3FB5-4A88-BA3B-42080C065DFB}" srcOrd="0" destOrd="4" presId="urn:microsoft.com/office/officeart/2005/8/layout/hList1"/>
    <dgm:cxn modelId="{22BAA9EB-4E51-4600-80AD-D64637CCEAB1}" srcId="{981F6EA4-5585-40E8-81FD-C8620E9D059B}" destId="{0DF069F0-ECE0-44A3-A0F1-575EBBE1715B}" srcOrd="4" destOrd="0" parTransId="{BA25EEB5-DB06-44E4-8A3F-C07081720A91}" sibTransId="{83512904-C9A7-4E8C-BBD9-010936CE9E8F}"/>
    <dgm:cxn modelId="{B2520E62-75E3-4AFC-B640-93239B07D4AF}" type="presOf" srcId="{CCF56ECC-ABF1-4F1F-AF86-045ACB7AF578}" destId="{8E72B601-61FC-426A-A22F-DA86577B9947}" srcOrd="0" destOrd="2" presId="urn:microsoft.com/office/officeart/2005/8/layout/hList1"/>
    <dgm:cxn modelId="{9C5AC2BF-DF02-4EDC-9006-2653A0B5BB00}" type="presOf" srcId="{9A035465-618A-4EF7-AAC4-B2012A4576E0}" destId="{2981186E-B74F-4EBF-8722-E26BE9F263C7}" srcOrd="0" destOrd="0" presId="urn:microsoft.com/office/officeart/2005/8/layout/hList1"/>
    <dgm:cxn modelId="{BB6C83CA-3BFA-4D59-AB66-CD80D5F47C39}" type="presOf" srcId="{FC3B96AB-7CFF-4C04-AEF2-AB49F5128E53}" destId="{8E72B601-61FC-426A-A22F-DA86577B9947}" srcOrd="0" destOrd="1" presId="urn:microsoft.com/office/officeart/2005/8/layout/hList1"/>
    <dgm:cxn modelId="{5E73D3BC-90E1-454D-9212-32E5B7005CB3}" type="presOf" srcId="{240E91EB-AAEB-4D37-9305-EF71B1A1B013}" destId="{8E72B601-61FC-426A-A22F-DA86577B9947}" srcOrd="0" destOrd="0" presId="urn:microsoft.com/office/officeart/2005/8/layout/hList1"/>
    <dgm:cxn modelId="{68406548-B49E-41D6-AE8B-1916FA886F21}" srcId="{981F6EA4-5585-40E8-81FD-C8620E9D059B}" destId="{B33B4921-FE0F-4757-8C6A-A9FF1091FECA}" srcOrd="1" destOrd="0" parTransId="{1498B077-9317-4DCA-80C0-D543FE8BFC98}" sibTransId="{75FC77A3-97DC-4A72-986B-F69B61A044AD}"/>
    <dgm:cxn modelId="{42C3A4A8-49B0-4B5C-8C81-02CE6CF892BE}" srcId="{9A035465-618A-4EF7-AAC4-B2012A4576E0}" destId="{197770B5-95D2-407F-84FA-0947142B3F10}" srcOrd="1" destOrd="0" parTransId="{81D4D25C-988E-4BAD-AA41-FA677AEF6D4F}" sibTransId="{C8038F56-BED5-4987-B580-FEDDBCF357BF}"/>
    <dgm:cxn modelId="{D437F396-49BA-481E-B83C-E233814408C1}" srcId="{981F6EA4-5585-40E8-81FD-C8620E9D059B}" destId="{CB77F144-8B3A-46E0-8030-05F9AEFEB799}" srcOrd="3" destOrd="0" parTransId="{2901F53F-1E98-4D52-8EE9-92777F1ECDAE}" sibTransId="{EEA9CC6A-5721-46C5-A583-7BA31EDD8867}"/>
    <dgm:cxn modelId="{2EEA4BEE-7534-4627-BEF4-02C262822F9D}" type="presOf" srcId="{13531751-47E3-44E2-9B48-AAF6C87E17E7}" destId="{8E72B601-61FC-426A-A22F-DA86577B9947}" srcOrd="0" destOrd="3" presId="urn:microsoft.com/office/officeart/2005/8/layout/hList1"/>
    <dgm:cxn modelId="{92C83723-60F3-4D88-9A81-B924EE519634}" srcId="{197770B5-95D2-407F-84FA-0947142B3F10}" destId="{FC3B96AB-7CFF-4C04-AEF2-AB49F5128E53}" srcOrd="1" destOrd="0" parTransId="{3B839148-2E76-4F60-B806-003F98FD7CB1}" sibTransId="{759B41EE-D3F4-41F2-87DB-125637681F2A}"/>
    <dgm:cxn modelId="{4CD3A106-00DB-4F2A-9B14-FACB7A1E71B6}" srcId="{981F6EA4-5585-40E8-81FD-C8620E9D059B}" destId="{1543AB9E-D390-45E9-B11F-1E1FCB350894}" srcOrd="2" destOrd="0" parTransId="{DA0DDDC2-868C-42AC-9031-EF565DFFD0EB}" sibTransId="{208E5613-AF66-429F-9BAD-B9E9E5634130}"/>
    <dgm:cxn modelId="{C5DFCCE9-05AB-4F9E-88CA-022487A1A972}" srcId="{9A035465-618A-4EF7-AAC4-B2012A4576E0}" destId="{981F6EA4-5585-40E8-81FD-C8620E9D059B}" srcOrd="0" destOrd="0" parTransId="{DACD9D75-F06C-4DCC-A84A-0F0949CE6379}" sibTransId="{7FB592E3-66B5-40A9-86CE-657D9C6E892A}"/>
    <dgm:cxn modelId="{6A65C2BA-3DC1-4184-ACAE-DBC08AFEB62A}" type="presOf" srcId="{1543AB9E-D390-45E9-B11F-1E1FCB350894}" destId="{366FF05B-3FB5-4A88-BA3B-42080C065DFB}" srcOrd="0" destOrd="2" presId="urn:microsoft.com/office/officeart/2005/8/layout/hList1"/>
    <dgm:cxn modelId="{EC0FA16B-B141-4A74-98D7-5290612DFE2D}" type="presParOf" srcId="{2981186E-B74F-4EBF-8722-E26BE9F263C7}" destId="{5217A5A3-48E5-456D-AD27-D84E4CF1FAAA}" srcOrd="0" destOrd="0" presId="urn:microsoft.com/office/officeart/2005/8/layout/hList1"/>
    <dgm:cxn modelId="{992A1D90-9E24-4480-9458-D877B11AAE75}" type="presParOf" srcId="{5217A5A3-48E5-456D-AD27-D84E4CF1FAAA}" destId="{B08EAC48-FEA2-420F-B68D-DF7CB70BB898}" srcOrd="0" destOrd="0" presId="urn:microsoft.com/office/officeart/2005/8/layout/hList1"/>
    <dgm:cxn modelId="{552E71FB-7939-4534-8EBA-BAF9922D996C}" type="presParOf" srcId="{5217A5A3-48E5-456D-AD27-D84E4CF1FAAA}" destId="{366FF05B-3FB5-4A88-BA3B-42080C065DFB}" srcOrd="1" destOrd="0" presId="urn:microsoft.com/office/officeart/2005/8/layout/hList1"/>
    <dgm:cxn modelId="{B5AE5A08-4C7C-45CF-B25C-623B062C626D}" type="presParOf" srcId="{2981186E-B74F-4EBF-8722-E26BE9F263C7}" destId="{2CCE4D91-A0A1-4728-A041-B6210E62301D}" srcOrd="1" destOrd="0" presId="urn:microsoft.com/office/officeart/2005/8/layout/hList1"/>
    <dgm:cxn modelId="{2CAE59C4-2D0C-463E-BA3D-C72A6E653509}" type="presParOf" srcId="{2981186E-B74F-4EBF-8722-E26BE9F263C7}" destId="{96DFA209-5F84-4A48-B415-1FF93541058A}" srcOrd="2" destOrd="0" presId="urn:microsoft.com/office/officeart/2005/8/layout/hList1"/>
    <dgm:cxn modelId="{2C4B8232-E201-4C40-A045-EC39DFAC88B4}" type="presParOf" srcId="{96DFA209-5F84-4A48-B415-1FF93541058A}" destId="{B72B8617-B30C-4751-BE57-09BA9F1CA4C5}" srcOrd="0" destOrd="0" presId="urn:microsoft.com/office/officeart/2005/8/layout/hList1"/>
    <dgm:cxn modelId="{A797E0C0-3ED2-4E05-8234-CE1405FB74CC}" type="presParOf" srcId="{96DFA209-5F84-4A48-B415-1FF93541058A}" destId="{8E72B601-61FC-426A-A22F-DA86577B994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CBB7BF-4188-493F-BDAB-64BD10E115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ED8C4DE-F5FC-4A5E-9F21-CC307153FFEB}">
      <dgm:prSet phldrT="[Text]"/>
      <dgm:spPr/>
      <dgm:t>
        <a:bodyPr/>
        <a:lstStyle/>
        <a:p>
          <a:r>
            <a:rPr lang="en-US" dirty="0" smtClean="0"/>
            <a:t>Ancestry</a:t>
          </a:r>
          <a:endParaRPr lang="en-US" dirty="0"/>
        </a:p>
      </dgm:t>
    </dgm:pt>
    <dgm:pt modelId="{A667CE41-8D36-4503-BBA9-3A2A2CC6AAFB}" type="parTrans" cxnId="{BECB2D82-6E48-4361-A094-A4E1D6DE1216}">
      <dgm:prSet/>
      <dgm:spPr/>
      <dgm:t>
        <a:bodyPr/>
        <a:lstStyle/>
        <a:p>
          <a:endParaRPr lang="en-US"/>
        </a:p>
      </dgm:t>
    </dgm:pt>
    <dgm:pt modelId="{107D3E8E-08A4-4669-98EE-E1B3AFC60EB0}" type="sibTrans" cxnId="{BECB2D82-6E48-4361-A094-A4E1D6DE1216}">
      <dgm:prSet/>
      <dgm:spPr/>
      <dgm:t>
        <a:bodyPr/>
        <a:lstStyle/>
        <a:p>
          <a:endParaRPr lang="en-US"/>
        </a:p>
      </dgm:t>
    </dgm:pt>
    <dgm:pt modelId="{1E206E86-4F7D-47F5-8009-8880F12174B1}">
      <dgm:prSet phldrT="[Text]"/>
      <dgm:spPr/>
      <dgm:t>
        <a:bodyPr/>
        <a:lstStyle/>
        <a:p>
          <a:r>
            <a:rPr lang="en-US" dirty="0" smtClean="0"/>
            <a:t>Believed in a common ancestor – </a:t>
          </a:r>
          <a:r>
            <a:rPr lang="en-US" dirty="0" err="1" smtClean="0"/>
            <a:t>Hellen</a:t>
          </a:r>
          <a:endParaRPr lang="en-US" dirty="0"/>
        </a:p>
      </dgm:t>
    </dgm:pt>
    <dgm:pt modelId="{DBBCF664-445F-4D09-B1D4-C92F422BC403}" type="parTrans" cxnId="{C2E0413B-1152-4E7F-84D4-C639DD74BA85}">
      <dgm:prSet/>
      <dgm:spPr/>
      <dgm:t>
        <a:bodyPr/>
        <a:lstStyle/>
        <a:p>
          <a:endParaRPr lang="en-US"/>
        </a:p>
      </dgm:t>
    </dgm:pt>
    <dgm:pt modelId="{71EC88A3-311D-4133-B6CA-8E472ACCE3ED}" type="sibTrans" cxnId="{C2E0413B-1152-4E7F-84D4-C639DD74BA85}">
      <dgm:prSet/>
      <dgm:spPr/>
      <dgm:t>
        <a:bodyPr/>
        <a:lstStyle/>
        <a:p>
          <a:endParaRPr lang="en-US"/>
        </a:p>
      </dgm:t>
    </dgm:pt>
    <dgm:pt modelId="{827E6907-AE69-4A54-99DA-4B2D140747AC}">
      <dgm:prSet phldrT="[Text]"/>
      <dgm:spPr/>
      <dgm:t>
        <a:bodyPr/>
        <a:lstStyle/>
        <a:p>
          <a:r>
            <a:rPr lang="en-US" dirty="0" smtClean="0"/>
            <a:t>Language</a:t>
          </a:r>
          <a:endParaRPr lang="en-US" dirty="0"/>
        </a:p>
      </dgm:t>
    </dgm:pt>
    <dgm:pt modelId="{FEA3C0EB-24DB-4DD3-9ACC-D35A1E4F50E4}" type="parTrans" cxnId="{BB575644-8207-48C8-8838-346E89F5A028}">
      <dgm:prSet/>
      <dgm:spPr/>
      <dgm:t>
        <a:bodyPr/>
        <a:lstStyle/>
        <a:p>
          <a:endParaRPr lang="en-US"/>
        </a:p>
      </dgm:t>
    </dgm:pt>
    <dgm:pt modelId="{C2557A62-9CB6-4592-A38D-78211D76EC70}" type="sibTrans" cxnId="{BB575644-8207-48C8-8838-346E89F5A028}">
      <dgm:prSet/>
      <dgm:spPr/>
      <dgm:t>
        <a:bodyPr/>
        <a:lstStyle/>
        <a:p>
          <a:endParaRPr lang="en-US"/>
        </a:p>
      </dgm:t>
    </dgm:pt>
    <dgm:pt modelId="{08628DE4-276C-4733-9389-A654214638DB}">
      <dgm:prSet phldrT="[Text]"/>
      <dgm:spPr/>
      <dgm:t>
        <a:bodyPr/>
        <a:lstStyle/>
        <a:p>
          <a:r>
            <a:rPr lang="en-US" dirty="0" smtClean="0"/>
            <a:t>Spoke different Greek dialects but could understand one another</a:t>
          </a:r>
          <a:endParaRPr lang="en-US" dirty="0"/>
        </a:p>
      </dgm:t>
    </dgm:pt>
    <dgm:pt modelId="{44840CCF-0B62-47A6-8D44-187F9BEB0891}" type="parTrans" cxnId="{A3378546-5C5A-4A77-8AE2-15CE7D5B7DC4}">
      <dgm:prSet/>
      <dgm:spPr/>
      <dgm:t>
        <a:bodyPr/>
        <a:lstStyle/>
        <a:p>
          <a:endParaRPr lang="en-US"/>
        </a:p>
      </dgm:t>
    </dgm:pt>
    <dgm:pt modelId="{E42D22CD-6804-4233-B57D-941E30A21C95}" type="sibTrans" cxnId="{A3378546-5C5A-4A77-8AE2-15CE7D5B7DC4}">
      <dgm:prSet/>
      <dgm:spPr/>
      <dgm:t>
        <a:bodyPr/>
        <a:lstStyle/>
        <a:p>
          <a:endParaRPr lang="en-US"/>
        </a:p>
      </dgm:t>
    </dgm:pt>
    <dgm:pt modelId="{E3378FC1-6AE0-410C-8874-42ED0A7616CC}">
      <dgm:prSet phldrT="[Text]"/>
      <dgm:spPr/>
      <dgm:t>
        <a:bodyPr/>
        <a:lstStyle/>
        <a:p>
          <a:r>
            <a:rPr lang="en-US" dirty="0" smtClean="0"/>
            <a:t>Used Phoenician alphabet and added vowels</a:t>
          </a:r>
          <a:endParaRPr lang="en-US" dirty="0"/>
        </a:p>
      </dgm:t>
    </dgm:pt>
    <dgm:pt modelId="{A2AEBCD2-2F35-411B-91E3-94C6DBC7551C}" type="parTrans" cxnId="{B750CCC9-61B3-4620-ADD3-6ECA6F45A7EA}">
      <dgm:prSet/>
      <dgm:spPr/>
      <dgm:t>
        <a:bodyPr/>
        <a:lstStyle/>
        <a:p>
          <a:endParaRPr lang="en-US"/>
        </a:p>
      </dgm:t>
    </dgm:pt>
    <dgm:pt modelId="{40739BFF-79EC-407E-8B58-5AC8E0C49955}" type="sibTrans" cxnId="{B750CCC9-61B3-4620-ADD3-6ECA6F45A7EA}">
      <dgm:prSet/>
      <dgm:spPr/>
      <dgm:t>
        <a:bodyPr/>
        <a:lstStyle/>
        <a:p>
          <a:endParaRPr lang="en-US"/>
        </a:p>
      </dgm:t>
    </dgm:pt>
    <dgm:pt modelId="{D31C19F1-531A-4A9D-BFF2-81CBA5AE367A}">
      <dgm:prSet phldrT="[Text]"/>
      <dgm:spPr/>
      <dgm:t>
        <a:bodyPr/>
        <a:lstStyle/>
        <a:p>
          <a:r>
            <a:rPr lang="en-US" dirty="0" smtClean="0"/>
            <a:t>Literature</a:t>
          </a:r>
          <a:endParaRPr lang="en-US" dirty="0"/>
        </a:p>
      </dgm:t>
    </dgm:pt>
    <dgm:pt modelId="{11CCECEF-B705-49AF-B7DC-FCD88B156352}" type="parTrans" cxnId="{389B9009-2AAC-4FD3-AE9F-90BE77EA79B4}">
      <dgm:prSet/>
      <dgm:spPr/>
      <dgm:t>
        <a:bodyPr/>
        <a:lstStyle/>
        <a:p>
          <a:endParaRPr lang="en-US"/>
        </a:p>
      </dgm:t>
    </dgm:pt>
    <dgm:pt modelId="{48F5F808-77DD-48C0-B26B-F64E64EA98D1}" type="sibTrans" cxnId="{389B9009-2AAC-4FD3-AE9F-90BE77EA79B4}">
      <dgm:prSet/>
      <dgm:spPr/>
      <dgm:t>
        <a:bodyPr/>
        <a:lstStyle/>
        <a:p>
          <a:endParaRPr lang="en-US"/>
        </a:p>
      </dgm:t>
    </dgm:pt>
    <dgm:pt modelId="{235F75D3-76F4-40E8-9D10-091B11B59A1C}">
      <dgm:prSet phldrT="[Text]"/>
      <dgm:spPr/>
      <dgm:t>
        <a:bodyPr/>
        <a:lstStyle/>
        <a:p>
          <a:r>
            <a:rPr lang="en-US" dirty="0" smtClean="0"/>
            <a:t>Homer’s </a:t>
          </a:r>
          <a:r>
            <a:rPr lang="en-US" i="1" dirty="0" smtClean="0"/>
            <a:t>Iliad</a:t>
          </a:r>
          <a:r>
            <a:rPr lang="en-US" i="0" dirty="0" smtClean="0"/>
            <a:t> and </a:t>
          </a:r>
          <a:r>
            <a:rPr lang="en-US" i="1" dirty="0" smtClean="0"/>
            <a:t>Odyssey</a:t>
          </a:r>
          <a:endParaRPr lang="en-US" dirty="0"/>
        </a:p>
      </dgm:t>
    </dgm:pt>
    <dgm:pt modelId="{F2EE0657-9A6F-42AF-B514-B9DB9DEFC5E8}" type="parTrans" cxnId="{16CD1846-386F-4A90-B145-819EDB64B644}">
      <dgm:prSet/>
      <dgm:spPr/>
      <dgm:t>
        <a:bodyPr/>
        <a:lstStyle/>
        <a:p>
          <a:endParaRPr lang="en-US"/>
        </a:p>
      </dgm:t>
    </dgm:pt>
    <dgm:pt modelId="{49D74D73-FC62-49FE-809A-59F8BAED2310}" type="sibTrans" cxnId="{16CD1846-386F-4A90-B145-819EDB64B644}">
      <dgm:prSet/>
      <dgm:spPr/>
      <dgm:t>
        <a:bodyPr/>
        <a:lstStyle/>
        <a:p>
          <a:endParaRPr lang="en-US"/>
        </a:p>
      </dgm:t>
    </dgm:pt>
    <dgm:pt modelId="{88A14100-DB58-4AB9-A23C-66C47DCDEA3F}">
      <dgm:prSet phldrT="[Text]"/>
      <dgm:spPr/>
      <dgm:t>
        <a:bodyPr/>
        <a:lstStyle/>
        <a:p>
          <a:r>
            <a:rPr lang="en-US" dirty="0" smtClean="0"/>
            <a:t>Mythological tales</a:t>
          </a:r>
          <a:endParaRPr lang="en-US" dirty="0"/>
        </a:p>
      </dgm:t>
    </dgm:pt>
    <dgm:pt modelId="{D6B1A042-6195-4B1C-8AAE-A1DCADDDAF6B}" type="parTrans" cxnId="{658A13D3-E98A-48DC-9A1C-99BB4D498956}">
      <dgm:prSet/>
      <dgm:spPr/>
      <dgm:t>
        <a:bodyPr/>
        <a:lstStyle/>
        <a:p>
          <a:endParaRPr lang="en-US"/>
        </a:p>
      </dgm:t>
    </dgm:pt>
    <dgm:pt modelId="{C8A70FDF-4661-465B-BDD5-20F15C0CD51E}" type="sibTrans" cxnId="{658A13D3-E98A-48DC-9A1C-99BB4D498956}">
      <dgm:prSet/>
      <dgm:spPr/>
      <dgm:t>
        <a:bodyPr/>
        <a:lstStyle/>
        <a:p>
          <a:endParaRPr lang="en-US"/>
        </a:p>
      </dgm:t>
    </dgm:pt>
    <dgm:pt modelId="{F6DA5A54-43CB-40A7-96CC-9AFBEB56A860}" type="pres">
      <dgm:prSet presAssocID="{80CBB7BF-4188-493F-BDAB-64BD10E11578}" presName="Name0" presStyleCnt="0">
        <dgm:presLayoutVars>
          <dgm:dir/>
          <dgm:animLvl val="lvl"/>
          <dgm:resizeHandles val="exact"/>
        </dgm:presLayoutVars>
      </dgm:prSet>
      <dgm:spPr/>
      <dgm:t>
        <a:bodyPr/>
        <a:lstStyle/>
        <a:p>
          <a:endParaRPr lang="en-US"/>
        </a:p>
      </dgm:t>
    </dgm:pt>
    <dgm:pt modelId="{C8178EA3-9281-448D-B628-57F51BED61BB}" type="pres">
      <dgm:prSet presAssocID="{DED8C4DE-F5FC-4A5E-9F21-CC307153FFEB}" presName="composite" presStyleCnt="0"/>
      <dgm:spPr/>
    </dgm:pt>
    <dgm:pt modelId="{4CAD4436-CAFF-4D3F-8C04-524FF45C2642}" type="pres">
      <dgm:prSet presAssocID="{DED8C4DE-F5FC-4A5E-9F21-CC307153FFEB}" presName="parTx" presStyleLbl="alignNode1" presStyleIdx="0" presStyleCnt="3">
        <dgm:presLayoutVars>
          <dgm:chMax val="0"/>
          <dgm:chPref val="0"/>
          <dgm:bulletEnabled val="1"/>
        </dgm:presLayoutVars>
      </dgm:prSet>
      <dgm:spPr/>
      <dgm:t>
        <a:bodyPr/>
        <a:lstStyle/>
        <a:p>
          <a:endParaRPr lang="en-US"/>
        </a:p>
      </dgm:t>
    </dgm:pt>
    <dgm:pt modelId="{F6F5A684-B711-4384-9DD9-1144458B1594}" type="pres">
      <dgm:prSet presAssocID="{DED8C4DE-F5FC-4A5E-9F21-CC307153FFEB}" presName="desTx" presStyleLbl="alignAccFollowNode1" presStyleIdx="0" presStyleCnt="3">
        <dgm:presLayoutVars>
          <dgm:bulletEnabled val="1"/>
        </dgm:presLayoutVars>
      </dgm:prSet>
      <dgm:spPr/>
      <dgm:t>
        <a:bodyPr/>
        <a:lstStyle/>
        <a:p>
          <a:endParaRPr lang="en-US"/>
        </a:p>
      </dgm:t>
    </dgm:pt>
    <dgm:pt modelId="{7B0752F0-50A8-4BB4-8295-B0A0695ED66D}" type="pres">
      <dgm:prSet presAssocID="{107D3E8E-08A4-4669-98EE-E1B3AFC60EB0}" presName="space" presStyleCnt="0"/>
      <dgm:spPr/>
    </dgm:pt>
    <dgm:pt modelId="{635B80E5-EB36-4152-9C6A-EA1EB570D41C}" type="pres">
      <dgm:prSet presAssocID="{827E6907-AE69-4A54-99DA-4B2D140747AC}" presName="composite" presStyleCnt="0"/>
      <dgm:spPr/>
    </dgm:pt>
    <dgm:pt modelId="{979C709D-8038-47C9-BB9C-54EBB8D39B4D}" type="pres">
      <dgm:prSet presAssocID="{827E6907-AE69-4A54-99DA-4B2D140747AC}" presName="parTx" presStyleLbl="alignNode1" presStyleIdx="1" presStyleCnt="3">
        <dgm:presLayoutVars>
          <dgm:chMax val="0"/>
          <dgm:chPref val="0"/>
          <dgm:bulletEnabled val="1"/>
        </dgm:presLayoutVars>
      </dgm:prSet>
      <dgm:spPr/>
      <dgm:t>
        <a:bodyPr/>
        <a:lstStyle/>
        <a:p>
          <a:endParaRPr lang="en-US"/>
        </a:p>
      </dgm:t>
    </dgm:pt>
    <dgm:pt modelId="{59E58E15-0D5A-446A-91EE-CB2841A4F4B8}" type="pres">
      <dgm:prSet presAssocID="{827E6907-AE69-4A54-99DA-4B2D140747AC}" presName="desTx" presStyleLbl="alignAccFollowNode1" presStyleIdx="1" presStyleCnt="3">
        <dgm:presLayoutVars>
          <dgm:bulletEnabled val="1"/>
        </dgm:presLayoutVars>
      </dgm:prSet>
      <dgm:spPr/>
      <dgm:t>
        <a:bodyPr/>
        <a:lstStyle/>
        <a:p>
          <a:endParaRPr lang="en-US"/>
        </a:p>
      </dgm:t>
    </dgm:pt>
    <dgm:pt modelId="{F76F1EE9-E9ED-4F5A-9E1E-CE141F4193EF}" type="pres">
      <dgm:prSet presAssocID="{C2557A62-9CB6-4592-A38D-78211D76EC70}" presName="space" presStyleCnt="0"/>
      <dgm:spPr/>
    </dgm:pt>
    <dgm:pt modelId="{A95EB4D8-8867-4272-B2BF-03B0FB71BC41}" type="pres">
      <dgm:prSet presAssocID="{D31C19F1-531A-4A9D-BFF2-81CBA5AE367A}" presName="composite" presStyleCnt="0"/>
      <dgm:spPr/>
    </dgm:pt>
    <dgm:pt modelId="{9FD4CEE4-CCDB-4178-863C-CA2EE0576FB3}" type="pres">
      <dgm:prSet presAssocID="{D31C19F1-531A-4A9D-BFF2-81CBA5AE367A}" presName="parTx" presStyleLbl="alignNode1" presStyleIdx="2" presStyleCnt="3">
        <dgm:presLayoutVars>
          <dgm:chMax val="0"/>
          <dgm:chPref val="0"/>
          <dgm:bulletEnabled val="1"/>
        </dgm:presLayoutVars>
      </dgm:prSet>
      <dgm:spPr/>
      <dgm:t>
        <a:bodyPr/>
        <a:lstStyle/>
        <a:p>
          <a:endParaRPr lang="en-US"/>
        </a:p>
      </dgm:t>
    </dgm:pt>
    <dgm:pt modelId="{5F35536F-8F07-4269-9151-0937AAAB2C9F}" type="pres">
      <dgm:prSet presAssocID="{D31C19F1-531A-4A9D-BFF2-81CBA5AE367A}" presName="desTx" presStyleLbl="alignAccFollowNode1" presStyleIdx="2" presStyleCnt="3">
        <dgm:presLayoutVars>
          <dgm:bulletEnabled val="1"/>
        </dgm:presLayoutVars>
      </dgm:prSet>
      <dgm:spPr/>
      <dgm:t>
        <a:bodyPr/>
        <a:lstStyle/>
        <a:p>
          <a:endParaRPr lang="en-US"/>
        </a:p>
      </dgm:t>
    </dgm:pt>
  </dgm:ptLst>
  <dgm:cxnLst>
    <dgm:cxn modelId="{5C4E1C32-47CA-4E81-9940-B6C1E68E39ED}" type="presOf" srcId="{DED8C4DE-F5FC-4A5E-9F21-CC307153FFEB}" destId="{4CAD4436-CAFF-4D3F-8C04-524FF45C2642}" srcOrd="0" destOrd="0" presId="urn:microsoft.com/office/officeart/2005/8/layout/hList1"/>
    <dgm:cxn modelId="{1D54F14E-212C-46DE-A48D-43F011546C81}" type="presOf" srcId="{08628DE4-276C-4733-9389-A654214638DB}" destId="{59E58E15-0D5A-446A-91EE-CB2841A4F4B8}" srcOrd="0" destOrd="0" presId="urn:microsoft.com/office/officeart/2005/8/layout/hList1"/>
    <dgm:cxn modelId="{658A13D3-E98A-48DC-9A1C-99BB4D498956}" srcId="{D31C19F1-531A-4A9D-BFF2-81CBA5AE367A}" destId="{88A14100-DB58-4AB9-A23C-66C47DCDEA3F}" srcOrd="1" destOrd="0" parTransId="{D6B1A042-6195-4B1C-8AAE-A1DCADDDAF6B}" sibTransId="{C8A70FDF-4661-465B-BDD5-20F15C0CD51E}"/>
    <dgm:cxn modelId="{C2E0413B-1152-4E7F-84D4-C639DD74BA85}" srcId="{DED8C4DE-F5FC-4A5E-9F21-CC307153FFEB}" destId="{1E206E86-4F7D-47F5-8009-8880F12174B1}" srcOrd="0" destOrd="0" parTransId="{DBBCF664-445F-4D09-B1D4-C92F422BC403}" sibTransId="{71EC88A3-311D-4133-B6CA-8E472ACCE3ED}"/>
    <dgm:cxn modelId="{13496010-56A7-41CB-BF68-60B38D06C78D}" type="presOf" srcId="{1E206E86-4F7D-47F5-8009-8880F12174B1}" destId="{F6F5A684-B711-4384-9DD9-1144458B1594}" srcOrd="0" destOrd="0" presId="urn:microsoft.com/office/officeart/2005/8/layout/hList1"/>
    <dgm:cxn modelId="{523BD92C-683A-45EC-B25C-0C3A261579CF}" type="presOf" srcId="{D31C19F1-531A-4A9D-BFF2-81CBA5AE367A}" destId="{9FD4CEE4-CCDB-4178-863C-CA2EE0576FB3}" srcOrd="0" destOrd="0" presId="urn:microsoft.com/office/officeart/2005/8/layout/hList1"/>
    <dgm:cxn modelId="{A3378546-5C5A-4A77-8AE2-15CE7D5B7DC4}" srcId="{827E6907-AE69-4A54-99DA-4B2D140747AC}" destId="{08628DE4-276C-4733-9389-A654214638DB}" srcOrd="0" destOrd="0" parTransId="{44840CCF-0B62-47A6-8D44-187F9BEB0891}" sibTransId="{E42D22CD-6804-4233-B57D-941E30A21C95}"/>
    <dgm:cxn modelId="{7C95ED99-9EA1-4FD2-A1D2-727E59F7A854}" type="presOf" srcId="{E3378FC1-6AE0-410C-8874-42ED0A7616CC}" destId="{59E58E15-0D5A-446A-91EE-CB2841A4F4B8}" srcOrd="0" destOrd="1" presId="urn:microsoft.com/office/officeart/2005/8/layout/hList1"/>
    <dgm:cxn modelId="{1DF8495B-7AB0-42DB-A578-57962677F28C}" type="presOf" srcId="{80CBB7BF-4188-493F-BDAB-64BD10E11578}" destId="{F6DA5A54-43CB-40A7-96CC-9AFBEB56A860}" srcOrd="0" destOrd="0" presId="urn:microsoft.com/office/officeart/2005/8/layout/hList1"/>
    <dgm:cxn modelId="{BECB2D82-6E48-4361-A094-A4E1D6DE1216}" srcId="{80CBB7BF-4188-493F-BDAB-64BD10E11578}" destId="{DED8C4DE-F5FC-4A5E-9F21-CC307153FFEB}" srcOrd="0" destOrd="0" parTransId="{A667CE41-8D36-4503-BBA9-3A2A2CC6AAFB}" sibTransId="{107D3E8E-08A4-4669-98EE-E1B3AFC60EB0}"/>
    <dgm:cxn modelId="{16CD1846-386F-4A90-B145-819EDB64B644}" srcId="{D31C19F1-531A-4A9D-BFF2-81CBA5AE367A}" destId="{235F75D3-76F4-40E8-9D10-091B11B59A1C}" srcOrd="0" destOrd="0" parTransId="{F2EE0657-9A6F-42AF-B514-B9DB9DEFC5E8}" sibTransId="{49D74D73-FC62-49FE-809A-59F8BAED2310}"/>
    <dgm:cxn modelId="{389B9009-2AAC-4FD3-AE9F-90BE77EA79B4}" srcId="{80CBB7BF-4188-493F-BDAB-64BD10E11578}" destId="{D31C19F1-531A-4A9D-BFF2-81CBA5AE367A}" srcOrd="2" destOrd="0" parTransId="{11CCECEF-B705-49AF-B7DC-FCD88B156352}" sibTransId="{48F5F808-77DD-48C0-B26B-F64E64EA98D1}"/>
    <dgm:cxn modelId="{B750CCC9-61B3-4620-ADD3-6ECA6F45A7EA}" srcId="{827E6907-AE69-4A54-99DA-4B2D140747AC}" destId="{E3378FC1-6AE0-410C-8874-42ED0A7616CC}" srcOrd="1" destOrd="0" parTransId="{A2AEBCD2-2F35-411B-91E3-94C6DBC7551C}" sibTransId="{40739BFF-79EC-407E-8B58-5AC8E0C49955}"/>
    <dgm:cxn modelId="{9B9EF512-3968-4F03-AA53-51BFBB03E9CC}" type="presOf" srcId="{827E6907-AE69-4A54-99DA-4B2D140747AC}" destId="{979C709D-8038-47C9-BB9C-54EBB8D39B4D}" srcOrd="0" destOrd="0" presId="urn:microsoft.com/office/officeart/2005/8/layout/hList1"/>
    <dgm:cxn modelId="{BB575644-8207-48C8-8838-346E89F5A028}" srcId="{80CBB7BF-4188-493F-BDAB-64BD10E11578}" destId="{827E6907-AE69-4A54-99DA-4B2D140747AC}" srcOrd="1" destOrd="0" parTransId="{FEA3C0EB-24DB-4DD3-9ACC-D35A1E4F50E4}" sibTransId="{C2557A62-9CB6-4592-A38D-78211D76EC70}"/>
    <dgm:cxn modelId="{34061602-644F-4FEB-A622-A933B920C44B}" type="presOf" srcId="{235F75D3-76F4-40E8-9D10-091B11B59A1C}" destId="{5F35536F-8F07-4269-9151-0937AAAB2C9F}" srcOrd="0" destOrd="0" presId="urn:microsoft.com/office/officeart/2005/8/layout/hList1"/>
    <dgm:cxn modelId="{734D11D7-ED1D-4CC7-8175-C4E2DD679F9C}" type="presOf" srcId="{88A14100-DB58-4AB9-A23C-66C47DCDEA3F}" destId="{5F35536F-8F07-4269-9151-0937AAAB2C9F}" srcOrd="0" destOrd="1" presId="urn:microsoft.com/office/officeart/2005/8/layout/hList1"/>
    <dgm:cxn modelId="{B0416118-A107-4C91-A72F-CAFEB15D0C4E}" type="presParOf" srcId="{F6DA5A54-43CB-40A7-96CC-9AFBEB56A860}" destId="{C8178EA3-9281-448D-B628-57F51BED61BB}" srcOrd="0" destOrd="0" presId="urn:microsoft.com/office/officeart/2005/8/layout/hList1"/>
    <dgm:cxn modelId="{AC00AFBE-0A48-4686-9296-0FA6A70AAAE7}" type="presParOf" srcId="{C8178EA3-9281-448D-B628-57F51BED61BB}" destId="{4CAD4436-CAFF-4D3F-8C04-524FF45C2642}" srcOrd="0" destOrd="0" presId="urn:microsoft.com/office/officeart/2005/8/layout/hList1"/>
    <dgm:cxn modelId="{875BE493-261F-4EC9-A65F-BB1CF14611F7}" type="presParOf" srcId="{C8178EA3-9281-448D-B628-57F51BED61BB}" destId="{F6F5A684-B711-4384-9DD9-1144458B1594}" srcOrd="1" destOrd="0" presId="urn:microsoft.com/office/officeart/2005/8/layout/hList1"/>
    <dgm:cxn modelId="{79A4AC68-F83A-4F28-AD65-2769A609F97E}" type="presParOf" srcId="{F6DA5A54-43CB-40A7-96CC-9AFBEB56A860}" destId="{7B0752F0-50A8-4BB4-8295-B0A0695ED66D}" srcOrd="1" destOrd="0" presId="urn:microsoft.com/office/officeart/2005/8/layout/hList1"/>
    <dgm:cxn modelId="{60EA2DCD-5E98-4BB8-9DCA-79182990169A}" type="presParOf" srcId="{F6DA5A54-43CB-40A7-96CC-9AFBEB56A860}" destId="{635B80E5-EB36-4152-9C6A-EA1EB570D41C}" srcOrd="2" destOrd="0" presId="urn:microsoft.com/office/officeart/2005/8/layout/hList1"/>
    <dgm:cxn modelId="{9EB9F117-80B3-4D43-AAEA-BA7E165569D8}" type="presParOf" srcId="{635B80E5-EB36-4152-9C6A-EA1EB570D41C}" destId="{979C709D-8038-47C9-BB9C-54EBB8D39B4D}" srcOrd="0" destOrd="0" presId="urn:microsoft.com/office/officeart/2005/8/layout/hList1"/>
    <dgm:cxn modelId="{B2130EBB-5848-42DA-A9F3-7CFC2F0D12CD}" type="presParOf" srcId="{635B80E5-EB36-4152-9C6A-EA1EB570D41C}" destId="{59E58E15-0D5A-446A-91EE-CB2841A4F4B8}" srcOrd="1" destOrd="0" presId="urn:microsoft.com/office/officeart/2005/8/layout/hList1"/>
    <dgm:cxn modelId="{29FB190F-A679-4DEC-8572-A3523497AC64}" type="presParOf" srcId="{F6DA5A54-43CB-40A7-96CC-9AFBEB56A860}" destId="{F76F1EE9-E9ED-4F5A-9E1E-CE141F4193EF}" srcOrd="3" destOrd="0" presId="urn:microsoft.com/office/officeart/2005/8/layout/hList1"/>
    <dgm:cxn modelId="{5AF1726B-01C1-4A0A-8155-D5C5929E042E}" type="presParOf" srcId="{F6DA5A54-43CB-40A7-96CC-9AFBEB56A860}" destId="{A95EB4D8-8867-4272-B2BF-03B0FB71BC41}" srcOrd="4" destOrd="0" presId="urn:microsoft.com/office/officeart/2005/8/layout/hList1"/>
    <dgm:cxn modelId="{9336296F-FA7C-4A87-B219-D27EF0C9C4C2}" type="presParOf" srcId="{A95EB4D8-8867-4272-B2BF-03B0FB71BC41}" destId="{9FD4CEE4-CCDB-4178-863C-CA2EE0576FB3}" srcOrd="0" destOrd="0" presId="urn:microsoft.com/office/officeart/2005/8/layout/hList1"/>
    <dgm:cxn modelId="{40B44830-0404-4216-9E98-287C687C6418}" type="presParOf" srcId="{A95EB4D8-8867-4272-B2BF-03B0FB71BC41}" destId="{5F35536F-8F07-4269-9151-0937AAAB2C9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3FAEC7-E65B-4A34-B339-4501F5F51D7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6089E95-2C28-4DC6-90B6-95B4FB3F6A43}">
      <dgm:prSet phldrT="[Text]"/>
      <dgm:spPr/>
      <dgm:t>
        <a:bodyPr/>
        <a:lstStyle/>
        <a:p>
          <a:r>
            <a:rPr lang="en-US" dirty="0" smtClean="0"/>
            <a:t>Religion</a:t>
          </a:r>
          <a:endParaRPr lang="en-US" dirty="0"/>
        </a:p>
      </dgm:t>
    </dgm:pt>
    <dgm:pt modelId="{95AC8CEC-5DF1-4EF2-8DE3-66123A83A068}" type="parTrans" cxnId="{0B9D6810-964E-4A3C-9B8D-9E235ABB522F}">
      <dgm:prSet/>
      <dgm:spPr/>
      <dgm:t>
        <a:bodyPr/>
        <a:lstStyle/>
        <a:p>
          <a:endParaRPr lang="en-US"/>
        </a:p>
      </dgm:t>
    </dgm:pt>
    <dgm:pt modelId="{AF56F568-846D-4EA3-AC44-130B92528275}" type="sibTrans" cxnId="{0B9D6810-964E-4A3C-9B8D-9E235ABB522F}">
      <dgm:prSet/>
      <dgm:spPr/>
      <dgm:t>
        <a:bodyPr/>
        <a:lstStyle/>
        <a:p>
          <a:endParaRPr lang="en-US"/>
        </a:p>
      </dgm:t>
    </dgm:pt>
    <dgm:pt modelId="{3DDEEA28-C908-4147-8D38-519D6F2902A0}">
      <dgm:prSet phldrT="[Text]"/>
      <dgm:spPr/>
      <dgm:t>
        <a:bodyPr/>
        <a:lstStyle/>
        <a:p>
          <a:r>
            <a:rPr lang="en-US" dirty="0" smtClean="0"/>
            <a:t>Greek pantheon of gods and goddesses living on Mount Olympus</a:t>
          </a:r>
          <a:endParaRPr lang="en-US" dirty="0"/>
        </a:p>
      </dgm:t>
    </dgm:pt>
    <dgm:pt modelId="{DB7C9065-9423-43FD-AEC6-11039E38AC1F}" type="parTrans" cxnId="{4D150C22-CE40-4A0A-A5DA-1D5A6079ECEE}">
      <dgm:prSet/>
      <dgm:spPr/>
      <dgm:t>
        <a:bodyPr/>
        <a:lstStyle/>
        <a:p>
          <a:endParaRPr lang="en-US"/>
        </a:p>
      </dgm:t>
    </dgm:pt>
    <dgm:pt modelId="{83E7490F-CB4C-428C-9E77-16E82029E546}" type="sibTrans" cxnId="{4D150C22-CE40-4A0A-A5DA-1D5A6079ECEE}">
      <dgm:prSet/>
      <dgm:spPr/>
      <dgm:t>
        <a:bodyPr/>
        <a:lstStyle/>
        <a:p>
          <a:endParaRPr lang="en-US"/>
        </a:p>
      </dgm:t>
    </dgm:pt>
    <dgm:pt modelId="{3D9DA075-68E4-4685-AEA9-37A9031A8F6D}">
      <dgm:prSet phldrT="[Text]"/>
      <dgm:spPr/>
      <dgm:t>
        <a:bodyPr/>
        <a:lstStyle/>
        <a:p>
          <a:r>
            <a:rPr lang="en-US" dirty="0" smtClean="0"/>
            <a:t>Olympic Games</a:t>
          </a:r>
          <a:endParaRPr lang="en-US" dirty="0"/>
        </a:p>
      </dgm:t>
    </dgm:pt>
    <dgm:pt modelId="{797DFFBD-2042-4ED8-A4AB-42CFBF36D245}" type="parTrans" cxnId="{E52F5EFC-2244-4B48-AFCA-FC26146FDAEB}">
      <dgm:prSet/>
      <dgm:spPr/>
      <dgm:t>
        <a:bodyPr/>
        <a:lstStyle/>
        <a:p>
          <a:endParaRPr lang="en-US"/>
        </a:p>
      </dgm:t>
    </dgm:pt>
    <dgm:pt modelId="{5952890D-BDAE-453A-9F37-302663C7174E}" type="sibTrans" cxnId="{E52F5EFC-2244-4B48-AFCA-FC26146FDAEB}">
      <dgm:prSet/>
      <dgm:spPr/>
      <dgm:t>
        <a:bodyPr/>
        <a:lstStyle/>
        <a:p>
          <a:endParaRPr lang="en-US"/>
        </a:p>
      </dgm:t>
    </dgm:pt>
    <dgm:pt modelId="{DA8F6B7B-85D4-4FD2-B99F-5BD542087BD3}">
      <dgm:prSet phldrT="[Text]"/>
      <dgm:spPr/>
      <dgm:t>
        <a:bodyPr/>
        <a:lstStyle/>
        <a:p>
          <a:r>
            <a:rPr lang="en-US" dirty="0" smtClean="0"/>
            <a:t>Every four years</a:t>
          </a:r>
          <a:endParaRPr lang="en-US" dirty="0"/>
        </a:p>
      </dgm:t>
    </dgm:pt>
    <dgm:pt modelId="{3617A7F1-AF93-471F-B87E-BA1944D049F5}" type="parTrans" cxnId="{89EB3526-AE2E-488C-B20A-0E23C7876A73}">
      <dgm:prSet/>
      <dgm:spPr/>
      <dgm:t>
        <a:bodyPr/>
        <a:lstStyle/>
        <a:p>
          <a:endParaRPr lang="en-US"/>
        </a:p>
      </dgm:t>
    </dgm:pt>
    <dgm:pt modelId="{1F5E5F12-C907-47BC-BA97-82879E984501}" type="sibTrans" cxnId="{89EB3526-AE2E-488C-B20A-0E23C7876A73}">
      <dgm:prSet/>
      <dgm:spPr/>
      <dgm:t>
        <a:bodyPr/>
        <a:lstStyle/>
        <a:p>
          <a:endParaRPr lang="en-US"/>
        </a:p>
      </dgm:t>
    </dgm:pt>
    <dgm:pt modelId="{C9AF2795-3E45-479E-8CF5-B9A429E1AE58}">
      <dgm:prSet phldrT="[Text]"/>
      <dgm:spPr/>
      <dgm:t>
        <a:bodyPr/>
        <a:lstStyle/>
        <a:p>
          <a:r>
            <a:rPr lang="en-US" dirty="0" smtClean="0"/>
            <a:t>Began in 776 BCE</a:t>
          </a:r>
          <a:endParaRPr lang="en-US" dirty="0"/>
        </a:p>
      </dgm:t>
    </dgm:pt>
    <dgm:pt modelId="{5758ADB3-BA60-46C0-8EB6-E3B7DCFB57C3}" type="parTrans" cxnId="{660581CD-779E-4837-A86C-7A2DF14A723F}">
      <dgm:prSet/>
      <dgm:spPr/>
      <dgm:t>
        <a:bodyPr/>
        <a:lstStyle/>
        <a:p>
          <a:endParaRPr lang="en-US"/>
        </a:p>
      </dgm:t>
    </dgm:pt>
    <dgm:pt modelId="{54756786-D5E4-4519-96C3-A380150C748C}" type="sibTrans" cxnId="{660581CD-779E-4837-A86C-7A2DF14A723F}">
      <dgm:prSet/>
      <dgm:spPr/>
      <dgm:t>
        <a:bodyPr/>
        <a:lstStyle/>
        <a:p>
          <a:endParaRPr lang="en-US"/>
        </a:p>
      </dgm:t>
    </dgm:pt>
    <dgm:pt modelId="{E1038CE1-270F-4211-950F-EDDB1418E204}">
      <dgm:prSet phldrT="[Text]"/>
      <dgm:spPr/>
      <dgm:t>
        <a:bodyPr/>
        <a:lstStyle/>
        <a:p>
          <a:r>
            <a:rPr lang="en-US" dirty="0" smtClean="0"/>
            <a:t>Intellectual games – art, drama, music, poetry</a:t>
          </a:r>
          <a:endParaRPr lang="en-US" dirty="0"/>
        </a:p>
      </dgm:t>
    </dgm:pt>
    <dgm:pt modelId="{C1946D46-B21B-415C-941B-1667421A4C3B}" type="parTrans" cxnId="{BFAEFD6A-0483-4BB7-B9CD-5CE3A6DF992A}">
      <dgm:prSet/>
      <dgm:spPr/>
      <dgm:t>
        <a:bodyPr/>
        <a:lstStyle/>
        <a:p>
          <a:endParaRPr lang="en-US"/>
        </a:p>
      </dgm:t>
    </dgm:pt>
    <dgm:pt modelId="{1BBB50B5-5137-4A0D-8191-AFDDAFF1A438}" type="sibTrans" cxnId="{BFAEFD6A-0483-4BB7-B9CD-5CE3A6DF992A}">
      <dgm:prSet/>
      <dgm:spPr/>
      <dgm:t>
        <a:bodyPr/>
        <a:lstStyle/>
        <a:p>
          <a:endParaRPr lang="en-US"/>
        </a:p>
      </dgm:t>
    </dgm:pt>
    <dgm:pt modelId="{55CF57E3-AC76-4BC4-ACF9-3B4C6619CD59}">
      <dgm:prSet phldrT="[Text]"/>
      <dgm:spPr/>
      <dgm:t>
        <a:bodyPr/>
        <a:lstStyle/>
        <a:p>
          <a:r>
            <a:rPr lang="en-US" dirty="0" smtClean="0"/>
            <a:t>This four-year period was called the </a:t>
          </a:r>
          <a:r>
            <a:rPr lang="en-US" i="1" dirty="0" smtClean="0"/>
            <a:t>Olympiad</a:t>
          </a:r>
          <a:endParaRPr lang="en-US" dirty="0"/>
        </a:p>
      </dgm:t>
    </dgm:pt>
    <dgm:pt modelId="{C80A7DDA-113D-46AE-82D0-3B6C958018C9}" type="parTrans" cxnId="{7655B469-318F-4485-B19E-EC25A2F976FF}">
      <dgm:prSet/>
      <dgm:spPr/>
      <dgm:t>
        <a:bodyPr/>
        <a:lstStyle/>
        <a:p>
          <a:endParaRPr lang="en-US"/>
        </a:p>
      </dgm:t>
    </dgm:pt>
    <dgm:pt modelId="{DDFC5CC0-8E58-4294-BE59-5086989F7521}" type="sibTrans" cxnId="{7655B469-318F-4485-B19E-EC25A2F976FF}">
      <dgm:prSet/>
      <dgm:spPr/>
      <dgm:t>
        <a:bodyPr/>
        <a:lstStyle/>
        <a:p>
          <a:endParaRPr lang="en-US"/>
        </a:p>
      </dgm:t>
    </dgm:pt>
    <dgm:pt modelId="{FBB15F73-5ABB-4089-BA58-4A0BB833AF52}">
      <dgm:prSet phldrT="[Text]"/>
      <dgm:spPr/>
      <dgm:t>
        <a:bodyPr/>
        <a:lstStyle/>
        <a:p>
          <a:r>
            <a:rPr lang="en-US" dirty="0" smtClean="0"/>
            <a:t>Physical games – boxing, broad jumps, chariot racing, dashes, discus throwing, distance running, javelin throwing</a:t>
          </a:r>
          <a:endParaRPr lang="en-US" dirty="0"/>
        </a:p>
      </dgm:t>
    </dgm:pt>
    <dgm:pt modelId="{8F894C76-AE76-49FF-8F1F-262E5687628C}" type="parTrans" cxnId="{180D68B1-D956-4419-A786-64D8649D7BF1}">
      <dgm:prSet/>
      <dgm:spPr/>
      <dgm:t>
        <a:bodyPr/>
        <a:lstStyle/>
        <a:p>
          <a:endParaRPr lang="en-US"/>
        </a:p>
      </dgm:t>
    </dgm:pt>
    <dgm:pt modelId="{349DFC2C-AE70-4854-91E4-8F265F05D258}" type="sibTrans" cxnId="{180D68B1-D956-4419-A786-64D8649D7BF1}">
      <dgm:prSet/>
      <dgm:spPr/>
      <dgm:t>
        <a:bodyPr/>
        <a:lstStyle/>
        <a:p>
          <a:endParaRPr lang="en-US"/>
        </a:p>
      </dgm:t>
    </dgm:pt>
    <dgm:pt modelId="{3288BA8E-95CE-4CF1-B701-55426E05270B}">
      <dgm:prSet phldrT="[Text]"/>
      <dgm:spPr/>
      <dgm:t>
        <a:bodyPr/>
        <a:lstStyle/>
        <a:p>
          <a:r>
            <a:rPr lang="en-US" dirty="0" smtClean="0"/>
            <a:t>Zeus, Athena, Hades, etc.</a:t>
          </a:r>
          <a:endParaRPr lang="en-US" dirty="0"/>
        </a:p>
      </dgm:t>
    </dgm:pt>
    <dgm:pt modelId="{D1124EA9-6F9B-434E-ACBA-012BBD731484}" type="parTrans" cxnId="{D23B3281-CAF5-414C-B625-B46C6DEF7093}">
      <dgm:prSet/>
      <dgm:spPr/>
    </dgm:pt>
    <dgm:pt modelId="{F15DDF29-2CF2-4810-A8FB-D52B74DFBAB8}" type="sibTrans" cxnId="{D23B3281-CAF5-414C-B625-B46C6DEF7093}">
      <dgm:prSet/>
      <dgm:spPr/>
    </dgm:pt>
    <dgm:pt modelId="{C85D1473-3BBF-4450-B912-64E1563F56E8}" type="pres">
      <dgm:prSet presAssocID="{A43FAEC7-E65B-4A34-B339-4501F5F51D71}" presName="Name0" presStyleCnt="0">
        <dgm:presLayoutVars>
          <dgm:dir/>
          <dgm:animLvl val="lvl"/>
          <dgm:resizeHandles val="exact"/>
        </dgm:presLayoutVars>
      </dgm:prSet>
      <dgm:spPr/>
      <dgm:t>
        <a:bodyPr/>
        <a:lstStyle/>
        <a:p>
          <a:endParaRPr lang="en-US"/>
        </a:p>
      </dgm:t>
    </dgm:pt>
    <dgm:pt modelId="{E00225BF-1FFA-40EF-B8B3-493D54A4C313}" type="pres">
      <dgm:prSet presAssocID="{66089E95-2C28-4DC6-90B6-95B4FB3F6A43}" presName="composite" presStyleCnt="0"/>
      <dgm:spPr/>
    </dgm:pt>
    <dgm:pt modelId="{03A6A9ED-67D9-4F55-9631-64AE4D8D2A91}" type="pres">
      <dgm:prSet presAssocID="{66089E95-2C28-4DC6-90B6-95B4FB3F6A43}" presName="parTx" presStyleLbl="alignNode1" presStyleIdx="0" presStyleCnt="2">
        <dgm:presLayoutVars>
          <dgm:chMax val="0"/>
          <dgm:chPref val="0"/>
          <dgm:bulletEnabled val="1"/>
        </dgm:presLayoutVars>
      </dgm:prSet>
      <dgm:spPr/>
      <dgm:t>
        <a:bodyPr/>
        <a:lstStyle/>
        <a:p>
          <a:endParaRPr lang="en-US"/>
        </a:p>
      </dgm:t>
    </dgm:pt>
    <dgm:pt modelId="{0DC02422-F497-43BB-AA58-2C729736FF74}" type="pres">
      <dgm:prSet presAssocID="{66089E95-2C28-4DC6-90B6-95B4FB3F6A43}" presName="desTx" presStyleLbl="alignAccFollowNode1" presStyleIdx="0" presStyleCnt="2">
        <dgm:presLayoutVars>
          <dgm:bulletEnabled val="1"/>
        </dgm:presLayoutVars>
      </dgm:prSet>
      <dgm:spPr/>
      <dgm:t>
        <a:bodyPr/>
        <a:lstStyle/>
        <a:p>
          <a:endParaRPr lang="en-US"/>
        </a:p>
      </dgm:t>
    </dgm:pt>
    <dgm:pt modelId="{D4C83153-EFFC-44D9-8A32-BD23D42E7380}" type="pres">
      <dgm:prSet presAssocID="{AF56F568-846D-4EA3-AC44-130B92528275}" presName="space" presStyleCnt="0"/>
      <dgm:spPr/>
    </dgm:pt>
    <dgm:pt modelId="{0FD7CC6F-5022-4CEB-B889-3B6ED0D60026}" type="pres">
      <dgm:prSet presAssocID="{3D9DA075-68E4-4685-AEA9-37A9031A8F6D}" presName="composite" presStyleCnt="0"/>
      <dgm:spPr/>
    </dgm:pt>
    <dgm:pt modelId="{19F86209-2EA1-4619-9EC5-C9A7603BE641}" type="pres">
      <dgm:prSet presAssocID="{3D9DA075-68E4-4685-AEA9-37A9031A8F6D}" presName="parTx" presStyleLbl="alignNode1" presStyleIdx="1" presStyleCnt="2">
        <dgm:presLayoutVars>
          <dgm:chMax val="0"/>
          <dgm:chPref val="0"/>
          <dgm:bulletEnabled val="1"/>
        </dgm:presLayoutVars>
      </dgm:prSet>
      <dgm:spPr/>
      <dgm:t>
        <a:bodyPr/>
        <a:lstStyle/>
        <a:p>
          <a:endParaRPr lang="en-US"/>
        </a:p>
      </dgm:t>
    </dgm:pt>
    <dgm:pt modelId="{80511E7D-2712-41FF-9453-0F5059EC1E67}" type="pres">
      <dgm:prSet presAssocID="{3D9DA075-68E4-4685-AEA9-37A9031A8F6D}" presName="desTx" presStyleLbl="alignAccFollowNode1" presStyleIdx="1" presStyleCnt="2">
        <dgm:presLayoutVars>
          <dgm:bulletEnabled val="1"/>
        </dgm:presLayoutVars>
      </dgm:prSet>
      <dgm:spPr/>
      <dgm:t>
        <a:bodyPr/>
        <a:lstStyle/>
        <a:p>
          <a:endParaRPr lang="en-US"/>
        </a:p>
      </dgm:t>
    </dgm:pt>
  </dgm:ptLst>
  <dgm:cxnLst>
    <dgm:cxn modelId="{7655B469-318F-4485-B19E-EC25A2F976FF}" srcId="{DA8F6B7B-85D4-4FD2-B99F-5BD542087BD3}" destId="{55CF57E3-AC76-4BC4-ACF9-3B4C6619CD59}" srcOrd="0" destOrd="0" parTransId="{C80A7DDA-113D-46AE-82D0-3B6C958018C9}" sibTransId="{DDFC5CC0-8E58-4294-BE59-5086989F7521}"/>
    <dgm:cxn modelId="{180D68B1-D956-4419-A786-64D8649D7BF1}" srcId="{3D9DA075-68E4-4685-AEA9-37A9031A8F6D}" destId="{FBB15F73-5ABB-4089-BA58-4A0BB833AF52}" srcOrd="2" destOrd="0" parTransId="{8F894C76-AE76-49FF-8F1F-262E5687628C}" sibTransId="{349DFC2C-AE70-4854-91E4-8F265F05D258}"/>
    <dgm:cxn modelId="{67961F1E-5F74-4EC2-A691-6B8CAC123554}" type="presOf" srcId="{DA8F6B7B-85D4-4FD2-B99F-5BD542087BD3}" destId="{80511E7D-2712-41FF-9453-0F5059EC1E67}" srcOrd="0" destOrd="0" presId="urn:microsoft.com/office/officeart/2005/8/layout/hList1"/>
    <dgm:cxn modelId="{0B9D6810-964E-4A3C-9B8D-9E235ABB522F}" srcId="{A43FAEC7-E65B-4A34-B339-4501F5F51D71}" destId="{66089E95-2C28-4DC6-90B6-95B4FB3F6A43}" srcOrd="0" destOrd="0" parTransId="{95AC8CEC-5DF1-4EF2-8DE3-66123A83A068}" sibTransId="{AF56F568-846D-4EA3-AC44-130B92528275}"/>
    <dgm:cxn modelId="{D23B3281-CAF5-414C-B625-B46C6DEF7093}" srcId="{66089E95-2C28-4DC6-90B6-95B4FB3F6A43}" destId="{3288BA8E-95CE-4CF1-B701-55426E05270B}" srcOrd="1" destOrd="0" parTransId="{D1124EA9-6F9B-434E-ACBA-012BBD731484}" sibTransId="{F15DDF29-2CF2-4810-A8FB-D52B74DFBAB8}"/>
    <dgm:cxn modelId="{97A152DC-ACD8-4705-8DE8-D7D8D4525961}" type="presOf" srcId="{FBB15F73-5ABB-4089-BA58-4A0BB833AF52}" destId="{80511E7D-2712-41FF-9453-0F5059EC1E67}" srcOrd="0" destOrd="3" presId="urn:microsoft.com/office/officeart/2005/8/layout/hList1"/>
    <dgm:cxn modelId="{BBD649EE-B94C-4AEF-8175-E70CA3F53400}" type="presOf" srcId="{3D9DA075-68E4-4685-AEA9-37A9031A8F6D}" destId="{19F86209-2EA1-4619-9EC5-C9A7603BE641}" srcOrd="0" destOrd="0" presId="urn:microsoft.com/office/officeart/2005/8/layout/hList1"/>
    <dgm:cxn modelId="{E52F5EFC-2244-4B48-AFCA-FC26146FDAEB}" srcId="{A43FAEC7-E65B-4A34-B339-4501F5F51D71}" destId="{3D9DA075-68E4-4685-AEA9-37A9031A8F6D}" srcOrd="1" destOrd="0" parTransId="{797DFFBD-2042-4ED8-A4AB-42CFBF36D245}" sibTransId="{5952890D-BDAE-453A-9F37-302663C7174E}"/>
    <dgm:cxn modelId="{660581CD-779E-4837-A86C-7A2DF14A723F}" srcId="{3D9DA075-68E4-4685-AEA9-37A9031A8F6D}" destId="{C9AF2795-3E45-479E-8CF5-B9A429E1AE58}" srcOrd="1" destOrd="0" parTransId="{5758ADB3-BA60-46C0-8EB6-E3B7DCFB57C3}" sibTransId="{54756786-D5E4-4519-96C3-A380150C748C}"/>
    <dgm:cxn modelId="{BFAEFD6A-0483-4BB7-B9CD-5CE3A6DF992A}" srcId="{3D9DA075-68E4-4685-AEA9-37A9031A8F6D}" destId="{E1038CE1-270F-4211-950F-EDDB1418E204}" srcOrd="3" destOrd="0" parTransId="{C1946D46-B21B-415C-941B-1667421A4C3B}" sibTransId="{1BBB50B5-5137-4A0D-8191-AFDDAFF1A438}"/>
    <dgm:cxn modelId="{6C1DE291-EAC1-43C9-9964-4F078BBA4827}" type="presOf" srcId="{66089E95-2C28-4DC6-90B6-95B4FB3F6A43}" destId="{03A6A9ED-67D9-4F55-9631-64AE4D8D2A91}" srcOrd="0" destOrd="0" presId="urn:microsoft.com/office/officeart/2005/8/layout/hList1"/>
    <dgm:cxn modelId="{7F41ED2F-2FFD-45C1-805B-3C4383B87F36}" type="presOf" srcId="{C9AF2795-3E45-479E-8CF5-B9A429E1AE58}" destId="{80511E7D-2712-41FF-9453-0F5059EC1E67}" srcOrd="0" destOrd="2" presId="urn:microsoft.com/office/officeart/2005/8/layout/hList1"/>
    <dgm:cxn modelId="{D18CD360-86BF-46DE-B2D5-C413B0C459A3}" type="presOf" srcId="{55CF57E3-AC76-4BC4-ACF9-3B4C6619CD59}" destId="{80511E7D-2712-41FF-9453-0F5059EC1E67}" srcOrd="0" destOrd="1" presId="urn:microsoft.com/office/officeart/2005/8/layout/hList1"/>
    <dgm:cxn modelId="{81D9C3C0-560C-4732-BA10-40F040DE348D}" type="presOf" srcId="{3DDEEA28-C908-4147-8D38-519D6F2902A0}" destId="{0DC02422-F497-43BB-AA58-2C729736FF74}" srcOrd="0" destOrd="0" presId="urn:microsoft.com/office/officeart/2005/8/layout/hList1"/>
    <dgm:cxn modelId="{40632024-A950-4DD2-B125-7D75627645BD}" type="presOf" srcId="{A43FAEC7-E65B-4A34-B339-4501F5F51D71}" destId="{C85D1473-3BBF-4450-B912-64E1563F56E8}" srcOrd="0" destOrd="0" presId="urn:microsoft.com/office/officeart/2005/8/layout/hList1"/>
    <dgm:cxn modelId="{5D17773E-1372-4834-A1EE-620D676CF30D}" type="presOf" srcId="{3288BA8E-95CE-4CF1-B701-55426E05270B}" destId="{0DC02422-F497-43BB-AA58-2C729736FF74}" srcOrd="0" destOrd="1" presId="urn:microsoft.com/office/officeart/2005/8/layout/hList1"/>
    <dgm:cxn modelId="{89EB3526-AE2E-488C-B20A-0E23C7876A73}" srcId="{3D9DA075-68E4-4685-AEA9-37A9031A8F6D}" destId="{DA8F6B7B-85D4-4FD2-B99F-5BD542087BD3}" srcOrd="0" destOrd="0" parTransId="{3617A7F1-AF93-471F-B87E-BA1944D049F5}" sibTransId="{1F5E5F12-C907-47BC-BA97-82879E984501}"/>
    <dgm:cxn modelId="{F23D3214-B9F6-48CF-8D10-CDAEE94FAD1F}" type="presOf" srcId="{E1038CE1-270F-4211-950F-EDDB1418E204}" destId="{80511E7D-2712-41FF-9453-0F5059EC1E67}" srcOrd="0" destOrd="4" presId="urn:microsoft.com/office/officeart/2005/8/layout/hList1"/>
    <dgm:cxn modelId="{4D150C22-CE40-4A0A-A5DA-1D5A6079ECEE}" srcId="{66089E95-2C28-4DC6-90B6-95B4FB3F6A43}" destId="{3DDEEA28-C908-4147-8D38-519D6F2902A0}" srcOrd="0" destOrd="0" parTransId="{DB7C9065-9423-43FD-AEC6-11039E38AC1F}" sibTransId="{83E7490F-CB4C-428C-9E77-16E82029E546}"/>
    <dgm:cxn modelId="{F7A2223F-05BA-4F95-AF0D-6F05D2D74A65}" type="presParOf" srcId="{C85D1473-3BBF-4450-B912-64E1563F56E8}" destId="{E00225BF-1FFA-40EF-B8B3-493D54A4C313}" srcOrd="0" destOrd="0" presId="urn:microsoft.com/office/officeart/2005/8/layout/hList1"/>
    <dgm:cxn modelId="{B7549035-7CAA-4924-A6FA-80FEF8DE2BB7}" type="presParOf" srcId="{E00225BF-1FFA-40EF-B8B3-493D54A4C313}" destId="{03A6A9ED-67D9-4F55-9631-64AE4D8D2A91}" srcOrd="0" destOrd="0" presId="urn:microsoft.com/office/officeart/2005/8/layout/hList1"/>
    <dgm:cxn modelId="{7ED2F771-88D7-4353-A712-E37D73E3D4DE}" type="presParOf" srcId="{E00225BF-1FFA-40EF-B8B3-493D54A4C313}" destId="{0DC02422-F497-43BB-AA58-2C729736FF74}" srcOrd="1" destOrd="0" presId="urn:microsoft.com/office/officeart/2005/8/layout/hList1"/>
    <dgm:cxn modelId="{88D30F7D-0BDE-4003-8D42-12E8A6CA0FCB}" type="presParOf" srcId="{C85D1473-3BBF-4450-B912-64E1563F56E8}" destId="{D4C83153-EFFC-44D9-8A32-BD23D42E7380}" srcOrd="1" destOrd="0" presId="urn:microsoft.com/office/officeart/2005/8/layout/hList1"/>
    <dgm:cxn modelId="{601C9541-FEB2-4BEE-B33B-06F54E33F77B}" type="presParOf" srcId="{C85D1473-3BBF-4450-B912-64E1563F56E8}" destId="{0FD7CC6F-5022-4CEB-B889-3B6ED0D60026}" srcOrd="2" destOrd="0" presId="urn:microsoft.com/office/officeart/2005/8/layout/hList1"/>
    <dgm:cxn modelId="{FC35BD97-B58C-449C-9FF4-4CD243773E4A}" type="presParOf" srcId="{0FD7CC6F-5022-4CEB-B889-3B6ED0D60026}" destId="{19F86209-2EA1-4619-9EC5-C9A7603BE641}" srcOrd="0" destOrd="0" presId="urn:microsoft.com/office/officeart/2005/8/layout/hList1"/>
    <dgm:cxn modelId="{244DACEE-846A-4511-88E6-260E113264F7}" type="presParOf" srcId="{0FD7CC6F-5022-4CEB-B889-3B6ED0D60026}" destId="{80511E7D-2712-41FF-9453-0F5059EC1E6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5614A1-66FD-4F7A-B1FE-560FAAD0B92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D8D6DDC1-FE4E-485C-81DC-66748960E1FC}">
      <dgm:prSet phldrT="[Text]"/>
      <dgm:spPr/>
      <dgm:t>
        <a:bodyPr/>
        <a:lstStyle/>
        <a:p>
          <a:r>
            <a:rPr lang="en-US" b="1" dirty="0" smtClean="0"/>
            <a:t>First Loyalty Was to City-State</a:t>
          </a:r>
          <a:endParaRPr lang="en-US" b="1" dirty="0"/>
        </a:p>
      </dgm:t>
    </dgm:pt>
    <dgm:pt modelId="{4348C9CF-337F-45BA-BFE2-1F74B7A10831}" type="parTrans" cxnId="{B6591A30-C481-45BD-84AE-4309E28A9246}">
      <dgm:prSet/>
      <dgm:spPr/>
      <dgm:t>
        <a:bodyPr/>
        <a:lstStyle/>
        <a:p>
          <a:endParaRPr lang="en-US"/>
        </a:p>
      </dgm:t>
    </dgm:pt>
    <dgm:pt modelId="{0C500596-03D2-4FB7-AA7B-76811DE9F528}" type="sibTrans" cxnId="{B6591A30-C481-45BD-84AE-4309E28A9246}">
      <dgm:prSet/>
      <dgm:spPr/>
      <dgm:t>
        <a:bodyPr/>
        <a:lstStyle/>
        <a:p>
          <a:endParaRPr lang="en-US"/>
        </a:p>
      </dgm:t>
    </dgm:pt>
    <dgm:pt modelId="{D1DFB44E-F4D6-48A4-9289-2F82CE9B2EC2}">
      <dgm:prSet phldrT="[Text]"/>
      <dgm:spPr/>
      <dgm:t>
        <a:bodyPr/>
        <a:lstStyle/>
        <a:p>
          <a:r>
            <a:rPr lang="en-US" dirty="0" smtClean="0"/>
            <a:t>Often fought one another</a:t>
          </a:r>
          <a:endParaRPr lang="en-US" dirty="0"/>
        </a:p>
      </dgm:t>
    </dgm:pt>
    <dgm:pt modelId="{3F6ABDA4-D9FA-4155-9C9F-4F81259F9B19}" type="parTrans" cxnId="{A0AA0AFA-7111-4AE9-A758-BB12B7443079}">
      <dgm:prSet/>
      <dgm:spPr/>
      <dgm:t>
        <a:bodyPr/>
        <a:lstStyle/>
        <a:p>
          <a:endParaRPr lang="en-US"/>
        </a:p>
      </dgm:t>
    </dgm:pt>
    <dgm:pt modelId="{C98448B5-154E-4E7B-9968-7FDFCFA9E6DC}" type="sibTrans" cxnId="{A0AA0AFA-7111-4AE9-A758-BB12B7443079}">
      <dgm:prSet/>
      <dgm:spPr/>
      <dgm:t>
        <a:bodyPr/>
        <a:lstStyle/>
        <a:p>
          <a:endParaRPr lang="en-US"/>
        </a:p>
      </dgm:t>
    </dgm:pt>
    <dgm:pt modelId="{80FEA53A-C127-4996-9B23-620026A51E3E}">
      <dgm:prSet phldrT="[Text]"/>
      <dgm:spPr/>
      <dgm:t>
        <a:bodyPr/>
        <a:lstStyle/>
        <a:p>
          <a:r>
            <a:rPr lang="en-US" dirty="0" smtClean="0"/>
            <a:t>This disunity eventually allowed the Macedonians to conquer Greece</a:t>
          </a:r>
          <a:endParaRPr lang="en-US" dirty="0"/>
        </a:p>
      </dgm:t>
    </dgm:pt>
    <dgm:pt modelId="{81BE6584-E620-4E00-8905-B1BF4338AAFF}" type="parTrans" cxnId="{4F44A2E3-E8DE-4373-A005-696D14E0D829}">
      <dgm:prSet/>
      <dgm:spPr/>
      <dgm:t>
        <a:bodyPr/>
        <a:lstStyle/>
        <a:p>
          <a:endParaRPr lang="en-US"/>
        </a:p>
      </dgm:t>
    </dgm:pt>
    <dgm:pt modelId="{410CA691-52C8-4F47-BDA6-CE253380693C}" type="sibTrans" cxnId="{4F44A2E3-E8DE-4373-A005-696D14E0D829}">
      <dgm:prSet/>
      <dgm:spPr/>
      <dgm:t>
        <a:bodyPr/>
        <a:lstStyle/>
        <a:p>
          <a:endParaRPr lang="en-US"/>
        </a:p>
      </dgm:t>
    </dgm:pt>
    <dgm:pt modelId="{B2A616BC-8C76-4025-AE3E-70A9C414F8F9}">
      <dgm:prSet phldrT="[Text]"/>
      <dgm:spPr/>
      <dgm:t>
        <a:bodyPr/>
        <a:lstStyle/>
        <a:p>
          <a:r>
            <a:rPr lang="en-US" b="1" dirty="0" smtClean="0"/>
            <a:t>Geography</a:t>
          </a:r>
          <a:endParaRPr lang="en-US" b="1" dirty="0"/>
        </a:p>
      </dgm:t>
    </dgm:pt>
    <dgm:pt modelId="{39A1B884-B655-4A74-B740-D7E0B2A03648}" type="parTrans" cxnId="{E19545D1-AB7E-4C5D-9220-9C70E3850B32}">
      <dgm:prSet/>
      <dgm:spPr/>
      <dgm:t>
        <a:bodyPr/>
        <a:lstStyle/>
        <a:p>
          <a:endParaRPr lang="en-US"/>
        </a:p>
      </dgm:t>
    </dgm:pt>
    <dgm:pt modelId="{8DB2C0A6-A0C8-4D79-8136-A34E1FD01EC0}" type="sibTrans" cxnId="{E19545D1-AB7E-4C5D-9220-9C70E3850B32}">
      <dgm:prSet/>
      <dgm:spPr/>
      <dgm:t>
        <a:bodyPr/>
        <a:lstStyle/>
        <a:p>
          <a:endParaRPr lang="en-US"/>
        </a:p>
      </dgm:t>
    </dgm:pt>
    <dgm:pt modelId="{846ED3D1-0E41-4348-B654-1BCCA5126CEA}">
      <dgm:prSet phldrT="[Text]"/>
      <dgm:spPr/>
      <dgm:t>
        <a:bodyPr/>
        <a:lstStyle/>
        <a:p>
          <a:r>
            <a:rPr lang="en-US" dirty="0" smtClean="0"/>
            <a:t>Mountains divided city-states and hindered communication</a:t>
          </a:r>
          <a:endParaRPr lang="en-US" dirty="0"/>
        </a:p>
      </dgm:t>
    </dgm:pt>
    <dgm:pt modelId="{E88732BE-EA8A-4B4F-8736-2407C8C7E5D1}" type="parTrans" cxnId="{EFD585EF-D0A8-4EDE-817E-BBB7F464B03B}">
      <dgm:prSet/>
      <dgm:spPr/>
      <dgm:t>
        <a:bodyPr/>
        <a:lstStyle/>
        <a:p>
          <a:endParaRPr lang="en-US"/>
        </a:p>
      </dgm:t>
    </dgm:pt>
    <dgm:pt modelId="{809A87C5-F5CA-44E3-B5BF-125E2612C190}" type="sibTrans" cxnId="{EFD585EF-D0A8-4EDE-817E-BBB7F464B03B}">
      <dgm:prSet/>
      <dgm:spPr/>
      <dgm:t>
        <a:bodyPr/>
        <a:lstStyle/>
        <a:p>
          <a:endParaRPr lang="en-US"/>
        </a:p>
      </dgm:t>
    </dgm:pt>
    <dgm:pt modelId="{D33654A8-DA4E-48B2-8D04-2DCFA3CA5E2C}">
      <dgm:prSet phldrT="[Text]"/>
      <dgm:spPr/>
      <dgm:t>
        <a:bodyPr/>
        <a:lstStyle/>
        <a:p>
          <a:r>
            <a:rPr lang="en-US" b="1" dirty="0" smtClean="0"/>
            <a:t>Different Types of Government</a:t>
          </a:r>
          <a:endParaRPr lang="en-US" b="1" dirty="0"/>
        </a:p>
      </dgm:t>
    </dgm:pt>
    <dgm:pt modelId="{35226CFA-D63F-4152-BDDA-199907F66DC4}" type="parTrans" cxnId="{65C5844D-BB50-4607-AA2B-25524689D90A}">
      <dgm:prSet/>
      <dgm:spPr/>
      <dgm:t>
        <a:bodyPr/>
        <a:lstStyle/>
        <a:p>
          <a:endParaRPr lang="en-US"/>
        </a:p>
      </dgm:t>
    </dgm:pt>
    <dgm:pt modelId="{69D992F4-8F10-49F6-A499-13296E7175CD}" type="sibTrans" cxnId="{65C5844D-BB50-4607-AA2B-25524689D90A}">
      <dgm:prSet/>
      <dgm:spPr/>
      <dgm:t>
        <a:bodyPr/>
        <a:lstStyle/>
        <a:p>
          <a:endParaRPr lang="en-US"/>
        </a:p>
      </dgm:t>
    </dgm:pt>
    <dgm:pt modelId="{03D5ECEF-6099-4D21-8BB3-F4682BD775C1}">
      <dgm:prSet phldrT="[Text]"/>
      <dgm:spPr/>
      <dgm:t>
        <a:bodyPr/>
        <a:lstStyle/>
        <a:p>
          <a:r>
            <a:rPr lang="en-US" dirty="0" smtClean="0"/>
            <a:t>Athens – democracy</a:t>
          </a:r>
          <a:endParaRPr lang="en-US" dirty="0"/>
        </a:p>
      </dgm:t>
    </dgm:pt>
    <dgm:pt modelId="{2E81BE03-4C44-457A-B5D7-3B86A16C4710}" type="parTrans" cxnId="{A44CB83A-FB8C-434C-B9A2-B4D16FF98014}">
      <dgm:prSet/>
      <dgm:spPr/>
      <dgm:t>
        <a:bodyPr/>
        <a:lstStyle/>
        <a:p>
          <a:endParaRPr lang="en-US"/>
        </a:p>
      </dgm:t>
    </dgm:pt>
    <dgm:pt modelId="{DA5A2094-233C-4CCD-AD5E-3CE109AE4AF5}" type="sibTrans" cxnId="{A44CB83A-FB8C-434C-B9A2-B4D16FF98014}">
      <dgm:prSet/>
      <dgm:spPr/>
      <dgm:t>
        <a:bodyPr/>
        <a:lstStyle/>
        <a:p>
          <a:endParaRPr lang="en-US"/>
        </a:p>
      </dgm:t>
    </dgm:pt>
    <dgm:pt modelId="{1BCEA82F-7744-4FBB-BA06-57E05625A0F8}">
      <dgm:prSet phldrT="[Text]"/>
      <dgm:spPr/>
      <dgm:t>
        <a:bodyPr/>
        <a:lstStyle/>
        <a:p>
          <a:r>
            <a:rPr lang="en-US" dirty="0" smtClean="0"/>
            <a:t>Sparta – authoritarian and militaristic nature</a:t>
          </a:r>
          <a:endParaRPr lang="en-US" dirty="0"/>
        </a:p>
      </dgm:t>
    </dgm:pt>
    <dgm:pt modelId="{1D04268B-1EE3-4494-BB96-FE702E20FF5A}" type="parTrans" cxnId="{CFFC3C22-91FE-4340-90C1-C07FB513F8D5}">
      <dgm:prSet/>
      <dgm:spPr/>
      <dgm:t>
        <a:bodyPr/>
        <a:lstStyle/>
        <a:p>
          <a:endParaRPr lang="en-US"/>
        </a:p>
      </dgm:t>
    </dgm:pt>
    <dgm:pt modelId="{01D2A2D0-F012-467F-8F7F-0223157E9613}" type="sibTrans" cxnId="{CFFC3C22-91FE-4340-90C1-C07FB513F8D5}">
      <dgm:prSet/>
      <dgm:spPr/>
      <dgm:t>
        <a:bodyPr/>
        <a:lstStyle/>
        <a:p>
          <a:endParaRPr lang="en-US"/>
        </a:p>
      </dgm:t>
    </dgm:pt>
    <dgm:pt modelId="{39E35A0E-4D77-44CE-9A6D-FA0D0824293A}">
      <dgm:prSet phldrT="[Text]"/>
      <dgm:spPr/>
      <dgm:t>
        <a:bodyPr/>
        <a:lstStyle/>
        <a:p>
          <a:r>
            <a:rPr lang="en-US" smtClean="0"/>
            <a:t>Also </a:t>
          </a:r>
          <a:r>
            <a:rPr lang="en-US" dirty="0" smtClean="0"/>
            <a:t>aristocracies, oligarchies, and tyrannies</a:t>
          </a:r>
          <a:endParaRPr lang="en-US" dirty="0"/>
        </a:p>
      </dgm:t>
    </dgm:pt>
    <dgm:pt modelId="{41B17C14-0BBB-429B-9C2B-B2E2566DEC5E}" type="parTrans" cxnId="{4E0A6F83-1CFF-403B-8E55-F590FBFFB7FD}">
      <dgm:prSet/>
      <dgm:spPr/>
      <dgm:t>
        <a:bodyPr/>
        <a:lstStyle/>
        <a:p>
          <a:endParaRPr lang="en-US"/>
        </a:p>
      </dgm:t>
    </dgm:pt>
    <dgm:pt modelId="{6DA24E85-FB3B-4D74-BAB8-A311FF2F3C34}" type="sibTrans" cxnId="{4E0A6F83-1CFF-403B-8E55-F590FBFFB7FD}">
      <dgm:prSet/>
      <dgm:spPr/>
      <dgm:t>
        <a:bodyPr/>
        <a:lstStyle/>
        <a:p>
          <a:endParaRPr lang="en-US"/>
        </a:p>
      </dgm:t>
    </dgm:pt>
    <dgm:pt modelId="{2E139296-C1B9-410E-BEF0-794A981CBE0E}" type="pres">
      <dgm:prSet presAssocID="{065614A1-66FD-4F7A-B1FE-560FAAD0B92A}" presName="Name0" presStyleCnt="0">
        <dgm:presLayoutVars>
          <dgm:dir/>
          <dgm:animLvl val="lvl"/>
          <dgm:resizeHandles val="exact"/>
        </dgm:presLayoutVars>
      </dgm:prSet>
      <dgm:spPr/>
      <dgm:t>
        <a:bodyPr/>
        <a:lstStyle/>
        <a:p>
          <a:endParaRPr lang="en-US"/>
        </a:p>
      </dgm:t>
    </dgm:pt>
    <dgm:pt modelId="{6079257F-D853-4742-A493-D1B0BF28C684}" type="pres">
      <dgm:prSet presAssocID="{D8D6DDC1-FE4E-485C-81DC-66748960E1FC}" presName="composite" presStyleCnt="0"/>
      <dgm:spPr/>
    </dgm:pt>
    <dgm:pt modelId="{B6A3129B-6869-4106-BE96-09D06267FDE2}" type="pres">
      <dgm:prSet presAssocID="{D8D6DDC1-FE4E-485C-81DC-66748960E1FC}" presName="parTx" presStyleLbl="alignNode1" presStyleIdx="0" presStyleCnt="3">
        <dgm:presLayoutVars>
          <dgm:chMax val="0"/>
          <dgm:chPref val="0"/>
          <dgm:bulletEnabled val="1"/>
        </dgm:presLayoutVars>
      </dgm:prSet>
      <dgm:spPr/>
      <dgm:t>
        <a:bodyPr/>
        <a:lstStyle/>
        <a:p>
          <a:endParaRPr lang="en-US"/>
        </a:p>
      </dgm:t>
    </dgm:pt>
    <dgm:pt modelId="{29003F18-CFFA-4163-8D7A-C90D95D0BC50}" type="pres">
      <dgm:prSet presAssocID="{D8D6DDC1-FE4E-485C-81DC-66748960E1FC}" presName="desTx" presStyleLbl="alignAccFollowNode1" presStyleIdx="0" presStyleCnt="3">
        <dgm:presLayoutVars>
          <dgm:bulletEnabled val="1"/>
        </dgm:presLayoutVars>
      </dgm:prSet>
      <dgm:spPr/>
      <dgm:t>
        <a:bodyPr/>
        <a:lstStyle/>
        <a:p>
          <a:endParaRPr lang="en-US"/>
        </a:p>
      </dgm:t>
    </dgm:pt>
    <dgm:pt modelId="{FC3A217F-DE74-43C2-BD7D-3DA50A8CE150}" type="pres">
      <dgm:prSet presAssocID="{0C500596-03D2-4FB7-AA7B-76811DE9F528}" presName="space" presStyleCnt="0"/>
      <dgm:spPr/>
    </dgm:pt>
    <dgm:pt modelId="{DF26D774-06DB-42D7-BA3F-FF1598D79D19}" type="pres">
      <dgm:prSet presAssocID="{B2A616BC-8C76-4025-AE3E-70A9C414F8F9}" presName="composite" presStyleCnt="0"/>
      <dgm:spPr/>
    </dgm:pt>
    <dgm:pt modelId="{5E9C3376-3A73-4AF4-A4DB-496BB75F0E6C}" type="pres">
      <dgm:prSet presAssocID="{B2A616BC-8C76-4025-AE3E-70A9C414F8F9}" presName="parTx" presStyleLbl="alignNode1" presStyleIdx="1" presStyleCnt="3">
        <dgm:presLayoutVars>
          <dgm:chMax val="0"/>
          <dgm:chPref val="0"/>
          <dgm:bulletEnabled val="1"/>
        </dgm:presLayoutVars>
      </dgm:prSet>
      <dgm:spPr/>
      <dgm:t>
        <a:bodyPr/>
        <a:lstStyle/>
        <a:p>
          <a:endParaRPr lang="en-US"/>
        </a:p>
      </dgm:t>
    </dgm:pt>
    <dgm:pt modelId="{617F7036-0A66-4615-8C1F-7A566611135C}" type="pres">
      <dgm:prSet presAssocID="{B2A616BC-8C76-4025-AE3E-70A9C414F8F9}" presName="desTx" presStyleLbl="alignAccFollowNode1" presStyleIdx="1" presStyleCnt="3">
        <dgm:presLayoutVars>
          <dgm:bulletEnabled val="1"/>
        </dgm:presLayoutVars>
      </dgm:prSet>
      <dgm:spPr/>
      <dgm:t>
        <a:bodyPr/>
        <a:lstStyle/>
        <a:p>
          <a:endParaRPr lang="en-US"/>
        </a:p>
      </dgm:t>
    </dgm:pt>
    <dgm:pt modelId="{E402D0C3-100F-48EB-8989-D78B99652797}" type="pres">
      <dgm:prSet presAssocID="{8DB2C0A6-A0C8-4D79-8136-A34E1FD01EC0}" presName="space" presStyleCnt="0"/>
      <dgm:spPr/>
    </dgm:pt>
    <dgm:pt modelId="{04F0ACC4-2279-440E-96F1-413E9B7AE798}" type="pres">
      <dgm:prSet presAssocID="{D33654A8-DA4E-48B2-8D04-2DCFA3CA5E2C}" presName="composite" presStyleCnt="0"/>
      <dgm:spPr/>
    </dgm:pt>
    <dgm:pt modelId="{BD888FFC-85D2-409A-B399-CE8847BA8DF7}" type="pres">
      <dgm:prSet presAssocID="{D33654A8-DA4E-48B2-8D04-2DCFA3CA5E2C}" presName="parTx" presStyleLbl="alignNode1" presStyleIdx="2" presStyleCnt="3">
        <dgm:presLayoutVars>
          <dgm:chMax val="0"/>
          <dgm:chPref val="0"/>
          <dgm:bulletEnabled val="1"/>
        </dgm:presLayoutVars>
      </dgm:prSet>
      <dgm:spPr/>
      <dgm:t>
        <a:bodyPr/>
        <a:lstStyle/>
        <a:p>
          <a:endParaRPr lang="en-US"/>
        </a:p>
      </dgm:t>
    </dgm:pt>
    <dgm:pt modelId="{BB40DE82-0FD9-42EC-A09A-26CC3D9F7E16}" type="pres">
      <dgm:prSet presAssocID="{D33654A8-DA4E-48B2-8D04-2DCFA3CA5E2C}" presName="desTx" presStyleLbl="alignAccFollowNode1" presStyleIdx="2" presStyleCnt="3">
        <dgm:presLayoutVars>
          <dgm:bulletEnabled val="1"/>
        </dgm:presLayoutVars>
      </dgm:prSet>
      <dgm:spPr/>
      <dgm:t>
        <a:bodyPr/>
        <a:lstStyle/>
        <a:p>
          <a:endParaRPr lang="en-US"/>
        </a:p>
      </dgm:t>
    </dgm:pt>
  </dgm:ptLst>
  <dgm:cxnLst>
    <dgm:cxn modelId="{D173AF65-8369-4DA8-AF0F-11BA8A30EA94}" type="presOf" srcId="{B2A616BC-8C76-4025-AE3E-70A9C414F8F9}" destId="{5E9C3376-3A73-4AF4-A4DB-496BB75F0E6C}" srcOrd="0" destOrd="0" presId="urn:microsoft.com/office/officeart/2005/8/layout/hList1"/>
    <dgm:cxn modelId="{4C6D781A-E7B0-4A84-BA83-9ABFFBD04F17}" type="presOf" srcId="{D8D6DDC1-FE4E-485C-81DC-66748960E1FC}" destId="{B6A3129B-6869-4106-BE96-09D06267FDE2}" srcOrd="0" destOrd="0" presId="urn:microsoft.com/office/officeart/2005/8/layout/hList1"/>
    <dgm:cxn modelId="{65C5844D-BB50-4607-AA2B-25524689D90A}" srcId="{065614A1-66FD-4F7A-B1FE-560FAAD0B92A}" destId="{D33654A8-DA4E-48B2-8D04-2DCFA3CA5E2C}" srcOrd="2" destOrd="0" parTransId="{35226CFA-D63F-4152-BDDA-199907F66DC4}" sibTransId="{69D992F4-8F10-49F6-A499-13296E7175CD}"/>
    <dgm:cxn modelId="{50706BCB-CC17-4B3B-ABB1-E1901AC5BC16}" type="presOf" srcId="{846ED3D1-0E41-4348-B654-1BCCA5126CEA}" destId="{617F7036-0A66-4615-8C1F-7A566611135C}" srcOrd="0" destOrd="0" presId="urn:microsoft.com/office/officeart/2005/8/layout/hList1"/>
    <dgm:cxn modelId="{DF3EEA27-10A8-4FFD-AEE8-13EE2E504B2D}" type="presOf" srcId="{80FEA53A-C127-4996-9B23-620026A51E3E}" destId="{29003F18-CFFA-4163-8D7A-C90D95D0BC50}" srcOrd="0" destOrd="1" presId="urn:microsoft.com/office/officeart/2005/8/layout/hList1"/>
    <dgm:cxn modelId="{4E0A6F83-1CFF-403B-8E55-F590FBFFB7FD}" srcId="{D33654A8-DA4E-48B2-8D04-2DCFA3CA5E2C}" destId="{39E35A0E-4D77-44CE-9A6D-FA0D0824293A}" srcOrd="2" destOrd="0" parTransId="{41B17C14-0BBB-429B-9C2B-B2E2566DEC5E}" sibTransId="{6DA24E85-FB3B-4D74-BAB8-A311FF2F3C34}"/>
    <dgm:cxn modelId="{B6591A30-C481-45BD-84AE-4309E28A9246}" srcId="{065614A1-66FD-4F7A-B1FE-560FAAD0B92A}" destId="{D8D6DDC1-FE4E-485C-81DC-66748960E1FC}" srcOrd="0" destOrd="0" parTransId="{4348C9CF-337F-45BA-BFE2-1F74B7A10831}" sibTransId="{0C500596-03D2-4FB7-AA7B-76811DE9F528}"/>
    <dgm:cxn modelId="{32FC692F-4082-4259-93DB-9378745CBC28}" type="presOf" srcId="{1BCEA82F-7744-4FBB-BA06-57E05625A0F8}" destId="{BB40DE82-0FD9-42EC-A09A-26CC3D9F7E16}" srcOrd="0" destOrd="1" presId="urn:microsoft.com/office/officeart/2005/8/layout/hList1"/>
    <dgm:cxn modelId="{A44CB83A-FB8C-434C-B9A2-B4D16FF98014}" srcId="{D33654A8-DA4E-48B2-8D04-2DCFA3CA5E2C}" destId="{03D5ECEF-6099-4D21-8BB3-F4682BD775C1}" srcOrd="0" destOrd="0" parTransId="{2E81BE03-4C44-457A-B5D7-3B86A16C4710}" sibTransId="{DA5A2094-233C-4CCD-AD5E-3CE109AE4AF5}"/>
    <dgm:cxn modelId="{4F44A2E3-E8DE-4373-A005-696D14E0D829}" srcId="{D8D6DDC1-FE4E-485C-81DC-66748960E1FC}" destId="{80FEA53A-C127-4996-9B23-620026A51E3E}" srcOrd="1" destOrd="0" parTransId="{81BE6584-E620-4E00-8905-B1BF4338AAFF}" sibTransId="{410CA691-52C8-4F47-BDA6-CE253380693C}"/>
    <dgm:cxn modelId="{A0AA0AFA-7111-4AE9-A758-BB12B7443079}" srcId="{D8D6DDC1-FE4E-485C-81DC-66748960E1FC}" destId="{D1DFB44E-F4D6-48A4-9289-2F82CE9B2EC2}" srcOrd="0" destOrd="0" parTransId="{3F6ABDA4-D9FA-4155-9C9F-4F81259F9B19}" sibTransId="{C98448B5-154E-4E7B-9968-7FDFCFA9E6DC}"/>
    <dgm:cxn modelId="{E3525786-FE40-443A-9A86-39FFF542F634}" type="presOf" srcId="{D33654A8-DA4E-48B2-8D04-2DCFA3CA5E2C}" destId="{BD888FFC-85D2-409A-B399-CE8847BA8DF7}" srcOrd="0" destOrd="0" presId="urn:microsoft.com/office/officeart/2005/8/layout/hList1"/>
    <dgm:cxn modelId="{74AE8F9F-83FD-4DFF-A719-954A9D28CF52}" type="presOf" srcId="{03D5ECEF-6099-4D21-8BB3-F4682BD775C1}" destId="{BB40DE82-0FD9-42EC-A09A-26CC3D9F7E16}" srcOrd="0" destOrd="0" presId="urn:microsoft.com/office/officeart/2005/8/layout/hList1"/>
    <dgm:cxn modelId="{E19545D1-AB7E-4C5D-9220-9C70E3850B32}" srcId="{065614A1-66FD-4F7A-B1FE-560FAAD0B92A}" destId="{B2A616BC-8C76-4025-AE3E-70A9C414F8F9}" srcOrd="1" destOrd="0" parTransId="{39A1B884-B655-4A74-B740-D7E0B2A03648}" sibTransId="{8DB2C0A6-A0C8-4D79-8136-A34E1FD01EC0}"/>
    <dgm:cxn modelId="{F2F54A0F-B0DD-492F-9C3D-02327906BD45}" type="presOf" srcId="{39E35A0E-4D77-44CE-9A6D-FA0D0824293A}" destId="{BB40DE82-0FD9-42EC-A09A-26CC3D9F7E16}" srcOrd="0" destOrd="2" presId="urn:microsoft.com/office/officeart/2005/8/layout/hList1"/>
    <dgm:cxn modelId="{DE049DD4-4CE2-429F-B725-0D529D706174}" type="presOf" srcId="{065614A1-66FD-4F7A-B1FE-560FAAD0B92A}" destId="{2E139296-C1B9-410E-BEF0-794A981CBE0E}" srcOrd="0" destOrd="0" presId="urn:microsoft.com/office/officeart/2005/8/layout/hList1"/>
    <dgm:cxn modelId="{EFD585EF-D0A8-4EDE-817E-BBB7F464B03B}" srcId="{B2A616BC-8C76-4025-AE3E-70A9C414F8F9}" destId="{846ED3D1-0E41-4348-B654-1BCCA5126CEA}" srcOrd="0" destOrd="0" parTransId="{E88732BE-EA8A-4B4F-8736-2407C8C7E5D1}" sibTransId="{809A87C5-F5CA-44E3-B5BF-125E2612C190}"/>
    <dgm:cxn modelId="{EE3D7E09-5CF9-4003-889B-8D8CB3008252}" type="presOf" srcId="{D1DFB44E-F4D6-48A4-9289-2F82CE9B2EC2}" destId="{29003F18-CFFA-4163-8D7A-C90D95D0BC50}" srcOrd="0" destOrd="0" presId="urn:microsoft.com/office/officeart/2005/8/layout/hList1"/>
    <dgm:cxn modelId="{CFFC3C22-91FE-4340-90C1-C07FB513F8D5}" srcId="{D33654A8-DA4E-48B2-8D04-2DCFA3CA5E2C}" destId="{1BCEA82F-7744-4FBB-BA06-57E05625A0F8}" srcOrd="1" destOrd="0" parTransId="{1D04268B-1EE3-4494-BB96-FE702E20FF5A}" sibTransId="{01D2A2D0-F012-467F-8F7F-0223157E9613}"/>
    <dgm:cxn modelId="{717ED193-5145-4340-A231-F142F242EA54}" type="presParOf" srcId="{2E139296-C1B9-410E-BEF0-794A981CBE0E}" destId="{6079257F-D853-4742-A493-D1B0BF28C684}" srcOrd="0" destOrd="0" presId="urn:microsoft.com/office/officeart/2005/8/layout/hList1"/>
    <dgm:cxn modelId="{FA7D5418-C016-4E56-B83A-887370799894}" type="presParOf" srcId="{6079257F-D853-4742-A493-D1B0BF28C684}" destId="{B6A3129B-6869-4106-BE96-09D06267FDE2}" srcOrd="0" destOrd="0" presId="urn:microsoft.com/office/officeart/2005/8/layout/hList1"/>
    <dgm:cxn modelId="{0D4C88E7-4A84-4F62-B3F8-BA749BDC4C22}" type="presParOf" srcId="{6079257F-D853-4742-A493-D1B0BF28C684}" destId="{29003F18-CFFA-4163-8D7A-C90D95D0BC50}" srcOrd="1" destOrd="0" presId="urn:microsoft.com/office/officeart/2005/8/layout/hList1"/>
    <dgm:cxn modelId="{5360DE03-56CE-4551-9C81-E6C5EE125CAF}" type="presParOf" srcId="{2E139296-C1B9-410E-BEF0-794A981CBE0E}" destId="{FC3A217F-DE74-43C2-BD7D-3DA50A8CE150}" srcOrd="1" destOrd="0" presId="urn:microsoft.com/office/officeart/2005/8/layout/hList1"/>
    <dgm:cxn modelId="{C7F339E7-2E74-4BEF-B6DB-C6CAD973CFE5}" type="presParOf" srcId="{2E139296-C1B9-410E-BEF0-794A981CBE0E}" destId="{DF26D774-06DB-42D7-BA3F-FF1598D79D19}" srcOrd="2" destOrd="0" presId="urn:microsoft.com/office/officeart/2005/8/layout/hList1"/>
    <dgm:cxn modelId="{8A4B6E6A-CCE3-417C-854B-40A44E225F52}" type="presParOf" srcId="{DF26D774-06DB-42D7-BA3F-FF1598D79D19}" destId="{5E9C3376-3A73-4AF4-A4DB-496BB75F0E6C}" srcOrd="0" destOrd="0" presId="urn:microsoft.com/office/officeart/2005/8/layout/hList1"/>
    <dgm:cxn modelId="{D0976F34-C837-493D-AE20-23D94D372C6A}" type="presParOf" srcId="{DF26D774-06DB-42D7-BA3F-FF1598D79D19}" destId="{617F7036-0A66-4615-8C1F-7A566611135C}" srcOrd="1" destOrd="0" presId="urn:microsoft.com/office/officeart/2005/8/layout/hList1"/>
    <dgm:cxn modelId="{BA5C0174-1B73-4F44-8B6E-263C08D09ABA}" type="presParOf" srcId="{2E139296-C1B9-410E-BEF0-794A981CBE0E}" destId="{E402D0C3-100F-48EB-8989-D78B99652797}" srcOrd="3" destOrd="0" presId="urn:microsoft.com/office/officeart/2005/8/layout/hList1"/>
    <dgm:cxn modelId="{B81A6598-C31E-4FBF-BA28-BDF07749C1C4}" type="presParOf" srcId="{2E139296-C1B9-410E-BEF0-794A981CBE0E}" destId="{04F0ACC4-2279-440E-96F1-413E9B7AE798}" srcOrd="4" destOrd="0" presId="urn:microsoft.com/office/officeart/2005/8/layout/hList1"/>
    <dgm:cxn modelId="{85044F4C-B72C-44E2-9B33-B9DFFEEB8125}" type="presParOf" srcId="{04F0ACC4-2279-440E-96F1-413E9B7AE798}" destId="{BD888FFC-85D2-409A-B399-CE8847BA8DF7}" srcOrd="0" destOrd="0" presId="urn:microsoft.com/office/officeart/2005/8/layout/hList1"/>
    <dgm:cxn modelId="{37CCC25D-7C96-4DDE-8560-FABBCA00C99D}" type="presParOf" srcId="{04F0ACC4-2279-440E-96F1-413E9B7AE798}" destId="{BB40DE82-0FD9-42EC-A09A-26CC3D9F7E16}"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8DD74F-9B1A-4CCA-B68B-53420F4B2E6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062F0EA8-E8FA-4ACE-AB21-F1A042726A4D}">
      <dgm:prSet phldrT="[Text]"/>
      <dgm:spPr/>
      <dgm:t>
        <a:bodyPr/>
        <a:lstStyle/>
        <a:p>
          <a:r>
            <a:rPr lang="en-US" dirty="0" smtClean="0"/>
            <a:t>Birth</a:t>
          </a:r>
          <a:endParaRPr lang="en-US" dirty="0"/>
        </a:p>
      </dgm:t>
    </dgm:pt>
    <dgm:pt modelId="{E065E5F7-E37B-4182-9D87-E7E0C85BCD47}" type="parTrans" cxnId="{F5DB8DA5-7ED3-4DAD-85AB-3DFA22B6F919}">
      <dgm:prSet/>
      <dgm:spPr/>
      <dgm:t>
        <a:bodyPr/>
        <a:lstStyle/>
        <a:p>
          <a:endParaRPr lang="en-US"/>
        </a:p>
      </dgm:t>
    </dgm:pt>
    <dgm:pt modelId="{DEB1B888-FF3A-44B2-A75B-F9612591796D}" type="sibTrans" cxnId="{F5DB8DA5-7ED3-4DAD-85AB-3DFA22B6F919}">
      <dgm:prSet/>
      <dgm:spPr/>
      <dgm:t>
        <a:bodyPr/>
        <a:lstStyle/>
        <a:p>
          <a:endParaRPr lang="en-US"/>
        </a:p>
      </dgm:t>
    </dgm:pt>
    <dgm:pt modelId="{B2B738CD-9DD0-4B3C-BA65-BEED00A8BBA3}">
      <dgm:prSet phldrT="[Text]" custT="1"/>
      <dgm:spPr/>
      <dgm:t>
        <a:bodyPr/>
        <a:lstStyle/>
        <a:p>
          <a:r>
            <a:rPr lang="en-US" sz="1400" dirty="0" smtClean="0">
              <a:latin typeface="Arial Narrow" pitchFamily="34" charset="0"/>
            </a:rPr>
            <a:t>Newborns brought to </a:t>
          </a:r>
          <a:r>
            <a:rPr lang="en-US" sz="1400" dirty="0" err="1" smtClean="0">
              <a:latin typeface="Arial Narrow" pitchFamily="34" charset="0"/>
            </a:rPr>
            <a:t>ephors</a:t>
          </a:r>
          <a:r>
            <a:rPr lang="en-US" sz="1400" dirty="0" smtClean="0">
              <a:latin typeface="Arial Narrow" pitchFamily="34" charset="0"/>
            </a:rPr>
            <a:t> (leaders) for examination</a:t>
          </a:r>
          <a:endParaRPr lang="en-US" sz="1400" dirty="0">
            <a:latin typeface="Arial Narrow" pitchFamily="34" charset="0"/>
          </a:endParaRPr>
        </a:p>
      </dgm:t>
    </dgm:pt>
    <dgm:pt modelId="{B8E8E812-CC74-4F5E-A322-28822A18E620}" type="parTrans" cxnId="{11AEFC14-CEC2-41DA-B0DA-DB7E5AB636A0}">
      <dgm:prSet/>
      <dgm:spPr/>
      <dgm:t>
        <a:bodyPr/>
        <a:lstStyle/>
        <a:p>
          <a:endParaRPr lang="en-US"/>
        </a:p>
      </dgm:t>
    </dgm:pt>
    <dgm:pt modelId="{F1FE3D74-7EF1-4DD7-8E99-396FDA8E5EC3}" type="sibTrans" cxnId="{11AEFC14-CEC2-41DA-B0DA-DB7E5AB636A0}">
      <dgm:prSet/>
      <dgm:spPr/>
      <dgm:t>
        <a:bodyPr/>
        <a:lstStyle/>
        <a:p>
          <a:endParaRPr lang="en-US"/>
        </a:p>
      </dgm:t>
    </dgm:pt>
    <dgm:pt modelId="{D031A66B-3D4D-4817-9BDC-D0904691FCDA}">
      <dgm:prSet phldrT="[Text]" custT="1"/>
      <dgm:spPr/>
      <dgm:t>
        <a:bodyPr/>
        <a:lstStyle/>
        <a:p>
          <a:r>
            <a:rPr lang="en-US" sz="1400" dirty="0" smtClean="0">
              <a:latin typeface="Arial Narrow" pitchFamily="34" charset="0"/>
            </a:rPr>
            <a:t>Sickly babies left to die of exposure</a:t>
          </a:r>
          <a:endParaRPr lang="en-US" sz="1400" dirty="0">
            <a:latin typeface="Arial Narrow" pitchFamily="34" charset="0"/>
          </a:endParaRPr>
        </a:p>
      </dgm:t>
    </dgm:pt>
    <dgm:pt modelId="{504411F4-1DF5-4504-B36C-98070FAE0726}" type="parTrans" cxnId="{62E1D340-ECD3-4ACE-8EF1-22C0ACB44400}">
      <dgm:prSet/>
      <dgm:spPr/>
      <dgm:t>
        <a:bodyPr/>
        <a:lstStyle/>
        <a:p>
          <a:endParaRPr lang="en-US"/>
        </a:p>
      </dgm:t>
    </dgm:pt>
    <dgm:pt modelId="{E3F8F9C2-BA92-471D-A2FD-C8971B267A31}" type="sibTrans" cxnId="{62E1D340-ECD3-4ACE-8EF1-22C0ACB44400}">
      <dgm:prSet/>
      <dgm:spPr/>
      <dgm:t>
        <a:bodyPr/>
        <a:lstStyle/>
        <a:p>
          <a:endParaRPr lang="en-US"/>
        </a:p>
      </dgm:t>
    </dgm:pt>
    <dgm:pt modelId="{2C1F7DD1-187D-407C-8637-02B7BCF5CC5F}">
      <dgm:prSet phldrT="[Text]"/>
      <dgm:spPr/>
      <dgm:t>
        <a:bodyPr/>
        <a:lstStyle/>
        <a:p>
          <a:r>
            <a:rPr lang="en-US" dirty="0" smtClean="0"/>
            <a:t>Age 7</a:t>
          </a:r>
          <a:endParaRPr lang="en-US" dirty="0"/>
        </a:p>
      </dgm:t>
    </dgm:pt>
    <dgm:pt modelId="{A8628A1A-11AB-4627-B177-AEEF4BB52E24}" type="parTrans" cxnId="{B34F6FE9-A62C-4147-9CD1-7726E72C3FAD}">
      <dgm:prSet/>
      <dgm:spPr/>
      <dgm:t>
        <a:bodyPr/>
        <a:lstStyle/>
        <a:p>
          <a:endParaRPr lang="en-US"/>
        </a:p>
      </dgm:t>
    </dgm:pt>
    <dgm:pt modelId="{5F95A043-FF5A-4088-8639-5F67C8E62C38}" type="sibTrans" cxnId="{B34F6FE9-A62C-4147-9CD1-7726E72C3FAD}">
      <dgm:prSet/>
      <dgm:spPr/>
      <dgm:t>
        <a:bodyPr/>
        <a:lstStyle/>
        <a:p>
          <a:endParaRPr lang="en-US"/>
        </a:p>
      </dgm:t>
    </dgm:pt>
    <dgm:pt modelId="{CE5817B7-7E27-49C5-AB21-42223D4DF585}">
      <dgm:prSet phldrT="[Text]"/>
      <dgm:spPr/>
      <dgm:t>
        <a:bodyPr/>
        <a:lstStyle/>
        <a:p>
          <a:r>
            <a:rPr lang="en-US" dirty="0" smtClean="0">
              <a:latin typeface="Arial Narrow" pitchFamily="34" charset="0"/>
            </a:rPr>
            <a:t>Boys sent to military school for strict physical training</a:t>
          </a:r>
          <a:endParaRPr lang="en-US" dirty="0">
            <a:latin typeface="Arial Narrow" pitchFamily="34" charset="0"/>
          </a:endParaRPr>
        </a:p>
      </dgm:t>
    </dgm:pt>
    <dgm:pt modelId="{99E99BFB-D3DF-4F43-930E-92111CE5E7AB}" type="parTrans" cxnId="{C6578913-09BE-4503-94A8-4850E443423B}">
      <dgm:prSet/>
      <dgm:spPr/>
      <dgm:t>
        <a:bodyPr/>
        <a:lstStyle/>
        <a:p>
          <a:endParaRPr lang="en-US"/>
        </a:p>
      </dgm:t>
    </dgm:pt>
    <dgm:pt modelId="{2760E46E-19B5-48F5-A80F-52D5CC853826}" type="sibTrans" cxnId="{C6578913-09BE-4503-94A8-4850E443423B}">
      <dgm:prSet/>
      <dgm:spPr/>
      <dgm:t>
        <a:bodyPr/>
        <a:lstStyle/>
        <a:p>
          <a:endParaRPr lang="en-US"/>
        </a:p>
      </dgm:t>
    </dgm:pt>
    <dgm:pt modelId="{92F36AA3-1CC6-4445-83AE-4D53994E926A}">
      <dgm:prSet phldrT="[Text]"/>
      <dgm:spPr/>
      <dgm:t>
        <a:bodyPr/>
        <a:lstStyle/>
        <a:p>
          <a:r>
            <a:rPr lang="en-US" dirty="0" smtClean="0"/>
            <a:t>Age 20</a:t>
          </a:r>
          <a:endParaRPr lang="en-US" dirty="0"/>
        </a:p>
      </dgm:t>
    </dgm:pt>
    <dgm:pt modelId="{8629ABC0-2B2C-4F47-B0EE-261FBA97E839}" type="parTrans" cxnId="{FD5DB48C-7838-41D8-ADB9-3B5EDA392018}">
      <dgm:prSet/>
      <dgm:spPr/>
      <dgm:t>
        <a:bodyPr/>
        <a:lstStyle/>
        <a:p>
          <a:endParaRPr lang="en-US"/>
        </a:p>
      </dgm:t>
    </dgm:pt>
    <dgm:pt modelId="{4BC898A0-D49F-4D3C-8B8B-2F0C0674CE8C}" type="sibTrans" cxnId="{FD5DB48C-7838-41D8-ADB9-3B5EDA392018}">
      <dgm:prSet/>
      <dgm:spPr/>
      <dgm:t>
        <a:bodyPr/>
        <a:lstStyle/>
        <a:p>
          <a:endParaRPr lang="en-US"/>
        </a:p>
      </dgm:t>
    </dgm:pt>
    <dgm:pt modelId="{45F59FA2-3CF9-420A-8904-BE6B95156071}">
      <dgm:prSet phldrT="[Text]"/>
      <dgm:spPr/>
      <dgm:t>
        <a:bodyPr/>
        <a:lstStyle/>
        <a:p>
          <a:r>
            <a:rPr lang="en-US" dirty="0" smtClean="0">
              <a:latin typeface="Arial Narrow" pitchFamily="34" charset="0"/>
            </a:rPr>
            <a:t>Young men became soldiers</a:t>
          </a:r>
          <a:endParaRPr lang="en-US" dirty="0">
            <a:latin typeface="Arial Narrow" pitchFamily="34" charset="0"/>
          </a:endParaRPr>
        </a:p>
      </dgm:t>
    </dgm:pt>
    <dgm:pt modelId="{2F449A10-F596-4BE9-9731-C687A5482354}" type="parTrans" cxnId="{E0ADD3AC-10D1-4255-BF7B-36DA2FAC83A3}">
      <dgm:prSet/>
      <dgm:spPr/>
      <dgm:t>
        <a:bodyPr/>
        <a:lstStyle/>
        <a:p>
          <a:endParaRPr lang="en-US"/>
        </a:p>
      </dgm:t>
    </dgm:pt>
    <dgm:pt modelId="{2F534A94-B5D4-48E4-9445-11DEDD0865AF}" type="sibTrans" cxnId="{E0ADD3AC-10D1-4255-BF7B-36DA2FAC83A3}">
      <dgm:prSet/>
      <dgm:spPr/>
      <dgm:t>
        <a:bodyPr/>
        <a:lstStyle/>
        <a:p>
          <a:endParaRPr lang="en-US"/>
        </a:p>
      </dgm:t>
    </dgm:pt>
    <dgm:pt modelId="{5D012303-0F42-4BBB-9029-10CB845DF736}">
      <dgm:prSet phldrT="[Text]"/>
      <dgm:spPr/>
      <dgm:t>
        <a:bodyPr/>
        <a:lstStyle/>
        <a:p>
          <a:r>
            <a:rPr lang="en-US" dirty="0" smtClean="0">
              <a:latin typeface="Arial Narrow" pitchFamily="34" charset="0"/>
            </a:rPr>
            <a:t>But lived in the barracks until age 30</a:t>
          </a:r>
          <a:endParaRPr lang="en-US" dirty="0">
            <a:latin typeface="Arial Narrow" pitchFamily="34" charset="0"/>
          </a:endParaRPr>
        </a:p>
      </dgm:t>
    </dgm:pt>
    <dgm:pt modelId="{340908A9-9DBE-48FE-872E-E680F965C974}" type="parTrans" cxnId="{7CA3212D-F759-45E6-A1E1-463A5CB3C779}">
      <dgm:prSet/>
      <dgm:spPr/>
      <dgm:t>
        <a:bodyPr/>
        <a:lstStyle/>
        <a:p>
          <a:endParaRPr lang="en-US"/>
        </a:p>
      </dgm:t>
    </dgm:pt>
    <dgm:pt modelId="{C67F5B34-68AA-42FC-94FF-26F552BF1C00}" type="sibTrans" cxnId="{7CA3212D-F759-45E6-A1E1-463A5CB3C779}">
      <dgm:prSet/>
      <dgm:spPr/>
      <dgm:t>
        <a:bodyPr/>
        <a:lstStyle/>
        <a:p>
          <a:endParaRPr lang="en-US"/>
        </a:p>
      </dgm:t>
    </dgm:pt>
    <dgm:pt modelId="{B23B3603-E257-405F-BD07-41B7F686B636}">
      <dgm:prSet phldrT="[Text]" custT="1"/>
      <dgm:spPr/>
      <dgm:t>
        <a:bodyPr/>
        <a:lstStyle/>
        <a:p>
          <a:r>
            <a:rPr lang="en-US" sz="1400" dirty="0" smtClean="0">
              <a:latin typeface="Arial Narrow" pitchFamily="34" charset="0"/>
            </a:rPr>
            <a:t>Healthy babies</a:t>
          </a:r>
          <a:endParaRPr lang="en-US" sz="1400" dirty="0">
            <a:latin typeface="Arial Narrow" pitchFamily="34" charset="0"/>
          </a:endParaRPr>
        </a:p>
      </dgm:t>
    </dgm:pt>
    <dgm:pt modelId="{40E06609-D6F2-41F7-ABA3-78F0F9A6E940}" type="parTrans" cxnId="{6EBCBF4D-62D9-4B9F-9AD2-0C9C5A290999}">
      <dgm:prSet/>
      <dgm:spPr/>
      <dgm:t>
        <a:bodyPr/>
        <a:lstStyle/>
        <a:p>
          <a:endParaRPr lang="en-US"/>
        </a:p>
      </dgm:t>
    </dgm:pt>
    <dgm:pt modelId="{867F7C24-9D3D-4F4B-895F-7D8CD4DC3624}" type="sibTrans" cxnId="{6EBCBF4D-62D9-4B9F-9AD2-0C9C5A290999}">
      <dgm:prSet/>
      <dgm:spPr/>
      <dgm:t>
        <a:bodyPr/>
        <a:lstStyle/>
        <a:p>
          <a:endParaRPr lang="en-US"/>
        </a:p>
      </dgm:t>
    </dgm:pt>
    <dgm:pt modelId="{7D529F21-9C29-4D40-83FC-0C8BE08D3F2D}">
      <dgm:prSet phldrT="[Text]" custT="1"/>
      <dgm:spPr/>
      <dgm:t>
        <a:bodyPr/>
        <a:lstStyle/>
        <a:p>
          <a:r>
            <a:rPr lang="en-US" sz="1400" dirty="0" smtClean="0">
              <a:latin typeface="Arial Narrow" pitchFamily="34" charset="0"/>
            </a:rPr>
            <a:t>Boys lived with their parents until age seven</a:t>
          </a:r>
          <a:endParaRPr lang="en-US" sz="1400" dirty="0">
            <a:latin typeface="Arial Narrow" pitchFamily="34" charset="0"/>
          </a:endParaRPr>
        </a:p>
      </dgm:t>
    </dgm:pt>
    <dgm:pt modelId="{D0E81F70-D58D-4C2B-9D72-8A15E15AB3D9}" type="parTrans" cxnId="{E6087FA3-666E-41DD-8690-C539F2028A0C}">
      <dgm:prSet/>
      <dgm:spPr/>
      <dgm:t>
        <a:bodyPr/>
        <a:lstStyle/>
        <a:p>
          <a:endParaRPr lang="en-US"/>
        </a:p>
      </dgm:t>
    </dgm:pt>
    <dgm:pt modelId="{12DBABB6-E55C-411E-97C1-3084C9CB2B9E}" type="sibTrans" cxnId="{E6087FA3-666E-41DD-8690-C539F2028A0C}">
      <dgm:prSet/>
      <dgm:spPr/>
      <dgm:t>
        <a:bodyPr/>
        <a:lstStyle/>
        <a:p>
          <a:endParaRPr lang="en-US"/>
        </a:p>
      </dgm:t>
    </dgm:pt>
    <dgm:pt modelId="{D5BF8485-78CF-48E0-A100-B729B59936C1}">
      <dgm:prSet phldrT="[Text]" custT="1"/>
      <dgm:spPr/>
      <dgm:t>
        <a:bodyPr/>
        <a:lstStyle/>
        <a:p>
          <a:r>
            <a:rPr lang="en-US" sz="1400" dirty="0" smtClean="0">
              <a:latin typeface="Arial Narrow" pitchFamily="34" charset="0"/>
            </a:rPr>
            <a:t>Girls stayed with their parents until marriage, and learning weaving, cooking, cleaning</a:t>
          </a:r>
          <a:endParaRPr lang="en-US" sz="1400" dirty="0">
            <a:latin typeface="Arial Narrow" pitchFamily="34" charset="0"/>
          </a:endParaRPr>
        </a:p>
      </dgm:t>
    </dgm:pt>
    <dgm:pt modelId="{33C6C4E2-2D48-480E-8ACC-7BEE6CB99B2A}" type="parTrans" cxnId="{79DC791B-B296-4BBD-967D-8FEA2B8CE54B}">
      <dgm:prSet/>
      <dgm:spPr/>
      <dgm:t>
        <a:bodyPr/>
        <a:lstStyle/>
        <a:p>
          <a:endParaRPr lang="en-US"/>
        </a:p>
      </dgm:t>
    </dgm:pt>
    <dgm:pt modelId="{2ABD11A0-B4E5-4226-ACB3-928D204C714F}" type="sibTrans" cxnId="{79DC791B-B296-4BBD-967D-8FEA2B8CE54B}">
      <dgm:prSet/>
      <dgm:spPr/>
      <dgm:t>
        <a:bodyPr/>
        <a:lstStyle/>
        <a:p>
          <a:endParaRPr lang="en-US"/>
        </a:p>
      </dgm:t>
    </dgm:pt>
    <dgm:pt modelId="{475CD99F-1B93-468F-B6FA-AA7C98A5AE28}">
      <dgm:prSet phldrT="[Text]"/>
      <dgm:spPr/>
      <dgm:t>
        <a:bodyPr/>
        <a:lstStyle/>
        <a:p>
          <a:r>
            <a:rPr lang="en-US" dirty="0" smtClean="0">
              <a:latin typeface="Arial Narrow" pitchFamily="34" charset="0"/>
            </a:rPr>
            <a:t>Weapons and endurance training</a:t>
          </a:r>
          <a:endParaRPr lang="en-US" dirty="0">
            <a:latin typeface="Arial Narrow" pitchFamily="34" charset="0"/>
          </a:endParaRPr>
        </a:p>
      </dgm:t>
    </dgm:pt>
    <dgm:pt modelId="{F981FB88-5ABA-4285-8E98-D066862B713A}" type="parTrans" cxnId="{9D8C6F0C-DFA9-48C2-9A92-BAC3C321E71E}">
      <dgm:prSet/>
      <dgm:spPr/>
      <dgm:t>
        <a:bodyPr/>
        <a:lstStyle/>
        <a:p>
          <a:endParaRPr lang="en-US"/>
        </a:p>
      </dgm:t>
    </dgm:pt>
    <dgm:pt modelId="{33A349A5-7AA9-4A87-8687-B70270ED055F}" type="sibTrans" cxnId="{9D8C6F0C-DFA9-48C2-9A92-BAC3C321E71E}">
      <dgm:prSet/>
      <dgm:spPr/>
      <dgm:t>
        <a:bodyPr/>
        <a:lstStyle/>
        <a:p>
          <a:endParaRPr lang="en-US"/>
        </a:p>
      </dgm:t>
    </dgm:pt>
    <dgm:pt modelId="{F647788C-2BD6-407B-A51B-1EEE5F0C668E}">
      <dgm:prSet phldrT="[Text]"/>
      <dgm:spPr/>
      <dgm:t>
        <a:bodyPr/>
        <a:lstStyle/>
        <a:p>
          <a:r>
            <a:rPr lang="en-US" dirty="0" smtClean="0">
              <a:latin typeface="Arial Narrow" pitchFamily="34" charset="0"/>
            </a:rPr>
            <a:t>Frequent beatings</a:t>
          </a:r>
          <a:endParaRPr lang="en-US" dirty="0">
            <a:latin typeface="Arial Narrow" pitchFamily="34" charset="0"/>
          </a:endParaRPr>
        </a:p>
      </dgm:t>
    </dgm:pt>
    <dgm:pt modelId="{C16F365D-5283-4DA1-917A-E6EC0D423BB8}" type="parTrans" cxnId="{0B7AA9AB-432A-46D8-B8D0-06503DDB0B06}">
      <dgm:prSet/>
      <dgm:spPr/>
      <dgm:t>
        <a:bodyPr/>
        <a:lstStyle/>
        <a:p>
          <a:endParaRPr lang="en-US"/>
        </a:p>
      </dgm:t>
    </dgm:pt>
    <dgm:pt modelId="{5DC36C6E-A4C3-4305-80E4-85AA7D9FC789}" type="sibTrans" cxnId="{0B7AA9AB-432A-46D8-B8D0-06503DDB0B06}">
      <dgm:prSet/>
      <dgm:spPr/>
      <dgm:t>
        <a:bodyPr/>
        <a:lstStyle/>
        <a:p>
          <a:endParaRPr lang="en-US"/>
        </a:p>
      </dgm:t>
    </dgm:pt>
    <dgm:pt modelId="{83E2BF00-6253-481C-8D38-BDDB21A9C3C2}">
      <dgm:prSet phldrT="[Text]"/>
      <dgm:spPr/>
      <dgm:t>
        <a:bodyPr/>
        <a:lstStyle/>
        <a:p>
          <a:r>
            <a:rPr lang="en-US" dirty="0" smtClean="0">
              <a:latin typeface="Arial Narrow" pitchFamily="34" charset="0"/>
            </a:rPr>
            <a:t>Taught basic reading and to be laconic (use brief speech)</a:t>
          </a:r>
          <a:endParaRPr lang="en-US" dirty="0">
            <a:latin typeface="Arial Narrow" pitchFamily="34" charset="0"/>
          </a:endParaRPr>
        </a:p>
      </dgm:t>
    </dgm:pt>
    <dgm:pt modelId="{D01D6041-FEE5-4E10-9981-7964FA902931}" type="parTrans" cxnId="{AF44542E-EBD7-46F4-91B5-7E192E9902D3}">
      <dgm:prSet/>
      <dgm:spPr/>
      <dgm:t>
        <a:bodyPr/>
        <a:lstStyle/>
        <a:p>
          <a:endParaRPr lang="en-US"/>
        </a:p>
      </dgm:t>
    </dgm:pt>
    <dgm:pt modelId="{44326306-4BA4-4C63-90C4-CF3B821D56F5}" type="sibTrans" cxnId="{AF44542E-EBD7-46F4-91B5-7E192E9902D3}">
      <dgm:prSet/>
      <dgm:spPr/>
      <dgm:t>
        <a:bodyPr/>
        <a:lstStyle/>
        <a:p>
          <a:endParaRPr lang="en-US"/>
        </a:p>
      </dgm:t>
    </dgm:pt>
    <dgm:pt modelId="{43E256BC-9735-400F-8FF8-14DF2E31AED7}">
      <dgm:prSet phldrT="[Text]"/>
      <dgm:spPr/>
      <dgm:t>
        <a:bodyPr/>
        <a:lstStyle/>
        <a:p>
          <a:r>
            <a:rPr lang="en-US" dirty="0" smtClean="0">
              <a:latin typeface="Arial Narrow" pitchFamily="34" charset="0"/>
            </a:rPr>
            <a:t>Allowed to get married</a:t>
          </a:r>
          <a:endParaRPr lang="en-US" dirty="0">
            <a:latin typeface="Arial Narrow" pitchFamily="34" charset="0"/>
          </a:endParaRPr>
        </a:p>
      </dgm:t>
    </dgm:pt>
    <dgm:pt modelId="{4D9EB5D3-FDB5-493F-8D1A-2AFC0E438054}" type="parTrans" cxnId="{C3EF16FF-428C-4023-BA44-1414702251FD}">
      <dgm:prSet/>
      <dgm:spPr/>
      <dgm:t>
        <a:bodyPr/>
        <a:lstStyle/>
        <a:p>
          <a:endParaRPr lang="en-US"/>
        </a:p>
      </dgm:t>
    </dgm:pt>
    <dgm:pt modelId="{6B15051E-F06F-4C76-A950-95A54E930673}" type="sibTrans" cxnId="{C3EF16FF-428C-4023-BA44-1414702251FD}">
      <dgm:prSet/>
      <dgm:spPr/>
      <dgm:t>
        <a:bodyPr/>
        <a:lstStyle/>
        <a:p>
          <a:endParaRPr lang="en-US"/>
        </a:p>
      </dgm:t>
    </dgm:pt>
    <dgm:pt modelId="{59850255-5622-4247-8BF3-01C72D879237}">
      <dgm:prSet phldrT="[Text]"/>
      <dgm:spPr/>
      <dgm:t>
        <a:bodyPr/>
        <a:lstStyle/>
        <a:p>
          <a:r>
            <a:rPr lang="en-US" dirty="0" smtClean="0"/>
            <a:t>Age 30</a:t>
          </a:r>
          <a:endParaRPr lang="en-US" dirty="0"/>
        </a:p>
      </dgm:t>
    </dgm:pt>
    <dgm:pt modelId="{1433DD1F-5427-4281-9A2A-DF27DD024BA4}" type="parTrans" cxnId="{56D3A310-C47F-4116-8A3D-3D2A05CA1B8F}">
      <dgm:prSet/>
      <dgm:spPr/>
      <dgm:t>
        <a:bodyPr/>
        <a:lstStyle/>
        <a:p>
          <a:endParaRPr lang="en-US"/>
        </a:p>
      </dgm:t>
    </dgm:pt>
    <dgm:pt modelId="{E4BCD325-320F-4A24-884B-E98D32400BEE}" type="sibTrans" cxnId="{56D3A310-C47F-4116-8A3D-3D2A05CA1B8F}">
      <dgm:prSet/>
      <dgm:spPr/>
      <dgm:t>
        <a:bodyPr/>
        <a:lstStyle/>
        <a:p>
          <a:endParaRPr lang="en-US"/>
        </a:p>
      </dgm:t>
    </dgm:pt>
    <dgm:pt modelId="{A404103B-D20E-42C9-A6D4-0FE51A17B8AE}">
      <dgm:prSet phldrT="[Text]"/>
      <dgm:spPr/>
      <dgm:t>
        <a:bodyPr/>
        <a:lstStyle/>
        <a:p>
          <a:r>
            <a:rPr lang="en-US" dirty="0" smtClean="0">
              <a:latin typeface="Arial Narrow" pitchFamily="34" charset="0"/>
            </a:rPr>
            <a:t>These soldiers became citizens</a:t>
          </a:r>
          <a:endParaRPr lang="en-US" dirty="0">
            <a:latin typeface="Arial Narrow" pitchFamily="34" charset="0"/>
          </a:endParaRPr>
        </a:p>
      </dgm:t>
    </dgm:pt>
    <dgm:pt modelId="{4395B539-1581-4104-8DEA-DEB9472C26EF}" type="parTrans" cxnId="{AB505F86-2E94-4559-A491-B75C9A0E0701}">
      <dgm:prSet/>
      <dgm:spPr/>
      <dgm:t>
        <a:bodyPr/>
        <a:lstStyle/>
        <a:p>
          <a:endParaRPr lang="en-US"/>
        </a:p>
      </dgm:t>
    </dgm:pt>
    <dgm:pt modelId="{A815B633-6C7E-48F8-8F7B-4C8677105EB8}" type="sibTrans" cxnId="{AB505F86-2E94-4559-A491-B75C9A0E0701}">
      <dgm:prSet/>
      <dgm:spPr/>
      <dgm:t>
        <a:bodyPr/>
        <a:lstStyle/>
        <a:p>
          <a:endParaRPr lang="en-US"/>
        </a:p>
      </dgm:t>
    </dgm:pt>
    <dgm:pt modelId="{6C420963-3E15-41B1-B049-349AAB701C96}">
      <dgm:prSet phldrT="[Text]"/>
      <dgm:spPr/>
      <dgm:t>
        <a:bodyPr/>
        <a:lstStyle/>
        <a:p>
          <a:r>
            <a:rPr lang="en-US" dirty="0" smtClean="0">
              <a:latin typeface="Arial Narrow" pitchFamily="34" charset="0"/>
            </a:rPr>
            <a:t>Could vote and could live in their own homes</a:t>
          </a:r>
          <a:endParaRPr lang="en-US" dirty="0">
            <a:latin typeface="Arial Narrow" pitchFamily="34" charset="0"/>
          </a:endParaRPr>
        </a:p>
      </dgm:t>
    </dgm:pt>
    <dgm:pt modelId="{51DE9937-9F85-4F2F-8ED4-6E4CF4A57393}" type="parTrans" cxnId="{B148A41E-51C9-4F32-9C13-054A70D1DCA2}">
      <dgm:prSet/>
      <dgm:spPr/>
      <dgm:t>
        <a:bodyPr/>
        <a:lstStyle/>
        <a:p>
          <a:endParaRPr lang="en-US"/>
        </a:p>
      </dgm:t>
    </dgm:pt>
    <dgm:pt modelId="{45C2BD4E-13A6-4A97-9A11-7593D9C894C8}" type="sibTrans" cxnId="{B148A41E-51C9-4F32-9C13-054A70D1DCA2}">
      <dgm:prSet/>
      <dgm:spPr/>
      <dgm:t>
        <a:bodyPr/>
        <a:lstStyle/>
        <a:p>
          <a:endParaRPr lang="en-US"/>
        </a:p>
      </dgm:t>
    </dgm:pt>
    <dgm:pt modelId="{0EFC5732-BC03-47C5-BCA1-75217D4D2F8C}">
      <dgm:prSet phldrT="[Text]"/>
      <dgm:spPr/>
      <dgm:t>
        <a:bodyPr/>
        <a:lstStyle/>
        <a:p>
          <a:r>
            <a:rPr lang="en-US" dirty="0" smtClean="0">
              <a:latin typeface="Arial Narrow" pitchFamily="34" charset="0"/>
            </a:rPr>
            <a:t>Remained in the military until age 60</a:t>
          </a:r>
          <a:endParaRPr lang="en-US" dirty="0">
            <a:latin typeface="Arial Narrow" pitchFamily="34" charset="0"/>
          </a:endParaRPr>
        </a:p>
      </dgm:t>
    </dgm:pt>
    <dgm:pt modelId="{B8D02A24-343D-4890-B385-98D0BB3B1B9C}" type="parTrans" cxnId="{C53F6263-B6DD-4C81-A1ED-91A0CBE35628}">
      <dgm:prSet/>
      <dgm:spPr/>
      <dgm:t>
        <a:bodyPr/>
        <a:lstStyle/>
        <a:p>
          <a:endParaRPr lang="en-US"/>
        </a:p>
      </dgm:t>
    </dgm:pt>
    <dgm:pt modelId="{4E4D363A-F7BA-4EA3-BB42-273133413F72}" type="sibTrans" cxnId="{C53F6263-B6DD-4C81-A1ED-91A0CBE35628}">
      <dgm:prSet/>
      <dgm:spPr/>
      <dgm:t>
        <a:bodyPr/>
        <a:lstStyle/>
        <a:p>
          <a:endParaRPr lang="en-US"/>
        </a:p>
      </dgm:t>
    </dgm:pt>
    <dgm:pt modelId="{E0EF4F32-1432-4D83-8983-B830E19D025A}" type="pres">
      <dgm:prSet presAssocID="{4B8DD74F-9B1A-4CCA-B68B-53420F4B2E6C}" presName="linearFlow" presStyleCnt="0">
        <dgm:presLayoutVars>
          <dgm:dir/>
          <dgm:animLvl val="lvl"/>
          <dgm:resizeHandles val="exact"/>
        </dgm:presLayoutVars>
      </dgm:prSet>
      <dgm:spPr/>
      <dgm:t>
        <a:bodyPr/>
        <a:lstStyle/>
        <a:p>
          <a:endParaRPr lang="en-US"/>
        </a:p>
      </dgm:t>
    </dgm:pt>
    <dgm:pt modelId="{B56409DD-0924-4BAB-94B8-C9CA1E466FA0}" type="pres">
      <dgm:prSet presAssocID="{062F0EA8-E8FA-4ACE-AB21-F1A042726A4D}" presName="composite" presStyleCnt="0"/>
      <dgm:spPr/>
    </dgm:pt>
    <dgm:pt modelId="{ED977EBF-180A-412D-8A37-94877F1F21B3}" type="pres">
      <dgm:prSet presAssocID="{062F0EA8-E8FA-4ACE-AB21-F1A042726A4D}" presName="parentText" presStyleLbl="alignNode1" presStyleIdx="0" presStyleCnt="4">
        <dgm:presLayoutVars>
          <dgm:chMax val="1"/>
          <dgm:bulletEnabled val="1"/>
        </dgm:presLayoutVars>
      </dgm:prSet>
      <dgm:spPr/>
      <dgm:t>
        <a:bodyPr/>
        <a:lstStyle/>
        <a:p>
          <a:endParaRPr lang="en-US"/>
        </a:p>
      </dgm:t>
    </dgm:pt>
    <dgm:pt modelId="{C13202C6-944E-459E-84E0-84FAC74FDC9A}" type="pres">
      <dgm:prSet presAssocID="{062F0EA8-E8FA-4ACE-AB21-F1A042726A4D}" presName="descendantText" presStyleLbl="alignAcc1" presStyleIdx="0" presStyleCnt="4">
        <dgm:presLayoutVars>
          <dgm:bulletEnabled val="1"/>
        </dgm:presLayoutVars>
      </dgm:prSet>
      <dgm:spPr/>
      <dgm:t>
        <a:bodyPr/>
        <a:lstStyle/>
        <a:p>
          <a:endParaRPr lang="en-US"/>
        </a:p>
      </dgm:t>
    </dgm:pt>
    <dgm:pt modelId="{7A5F800D-CD2C-41B2-80CE-EDD2A889B53A}" type="pres">
      <dgm:prSet presAssocID="{DEB1B888-FF3A-44B2-A75B-F9612591796D}" presName="sp" presStyleCnt="0"/>
      <dgm:spPr/>
    </dgm:pt>
    <dgm:pt modelId="{92E64371-FE1E-4EB7-B36B-09328B1C4F7E}" type="pres">
      <dgm:prSet presAssocID="{2C1F7DD1-187D-407C-8637-02B7BCF5CC5F}" presName="composite" presStyleCnt="0"/>
      <dgm:spPr/>
    </dgm:pt>
    <dgm:pt modelId="{75EBC0CB-8AE1-439A-AFCD-1C6453BA0326}" type="pres">
      <dgm:prSet presAssocID="{2C1F7DD1-187D-407C-8637-02B7BCF5CC5F}" presName="parentText" presStyleLbl="alignNode1" presStyleIdx="1" presStyleCnt="4">
        <dgm:presLayoutVars>
          <dgm:chMax val="1"/>
          <dgm:bulletEnabled val="1"/>
        </dgm:presLayoutVars>
      </dgm:prSet>
      <dgm:spPr/>
      <dgm:t>
        <a:bodyPr/>
        <a:lstStyle/>
        <a:p>
          <a:endParaRPr lang="en-US"/>
        </a:p>
      </dgm:t>
    </dgm:pt>
    <dgm:pt modelId="{F060A400-184E-4EE8-AF18-0EBD6F1F8328}" type="pres">
      <dgm:prSet presAssocID="{2C1F7DD1-187D-407C-8637-02B7BCF5CC5F}" presName="descendantText" presStyleLbl="alignAcc1" presStyleIdx="1" presStyleCnt="4">
        <dgm:presLayoutVars>
          <dgm:bulletEnabled val="1"/>
        </dgm:presLayoutVars>
      </dgm:prSet>
      <dgm:spPr/>
      <dgm:t>
        <a:bodyPr/>
        <a:lstStyle/>
        <a:p>
          <a:endParaRPr lang="en-US"/>
        </a:p>
      </dgm:t>
    </dgm:pt>
    <dgm:pt modelId="{4F814BE4-F7F3-419B-8D84-EBF130B6335F}" type="pres">
      <dgm:prSet presAssocID="{5F95A043-FF5A-4088-8639-5F67C8E62C38}" presName="sp" presStyleCnt="0"/>
      <dgm:spPr/>
    </dgm:pt>
    <dgm:pt modelId="{3E7E7124-7C59-49A6-9849-4237337B0D30}" type="pres">
      <dgm:prSet presAssocID="{92F36AA3-1CC6-4445-83AE-4D53994E926A}" presName="composite" presStyleCnt="0"/>
      <dgm:spPr/>
    </dgm:pt>
    <dgm:pt modelId="{C2AE3813-70BB-419B-B6B3-AAA767D9A216}" type="pres">
      <dgm:prSet presAssocID="{92F36AA3-1CC6-4445-83AE-4D53994E926A}" presName="parentText" presStyleLbl="alignNode1" presStyleIdx="2" presStyleCnt="4">
        <dgm:presLayoutVars>
          <dgm:chMax val="1"/>
          <dgm:bulletEnabled val="1"/>
        </dgm:presLayoutVars>
      </dgm:prSet>
      <dgm:spPr/>
      <dgm:t>
        <a:bodyPr/>
        <a:lstStyle/>
        <a:p>
          <a:endParaRPr lang="en-US"/>
        </a:p>
      </dgm:t>
    </dgm:pt>
    <dgm:pt modelId="{9826D4BA-00AF-4FB1-ABD2-81DF8A049475}" type="pres">
      <dgm:prSet presAssocID="{92F36AA3-1CC6-4445-83AE-4D53994E926A}" presName="descendantText" presStyleLbl="alignAcc1" presStyleIdx="2" presStyleCnt="4">
        <dgm:presLayoutVars>
          <dgm:bulletEnabled val="1"/>
        </dgm:presLayoutVars>
      </dgm:prSet>
      <dgm:spPr/>
      <dgm:t>
        <a:bodyPr/>
        <a:lstStyle/>
        <a:p>
          <a:endParaRPr lang="en-US"/>
        </a:p>
      </dgm:t>
    </dgm:pt>
    <dgm:pt modelId="{D8FD1AA0-FC84-4FB4-8DAB-3030413B6D12}" type="pres">
      <dgm:prSet presAssocID="{4BC898A0-D49F-4D3C-8B8B-2F0C0674CE8C}" presName="sp" presStyleCnt="0"/>
      <dgm:spPr/>
    </dgm:pt>
    <dgm:pt modelId="{BFE13673-185E-47C8-AA8D-BAB57C2D833D}" type="pres">
      <dgm:prSet presAssocID="{59850255-5622-4247-8BF3-01C72D879237}" presName="composite" presStyleCnt="0"/>
      <dgm:spPr/>
    </dgm:pt>
    <dgm:pt modelId="{69D36B7D-942A-40CD-9648-CC3E10CBC7B1}" type="pres">
      <dgm:prSet presAssocID="{59850255-5622-4247-8BF3-01C72D879237}" presName="parentText" presStyleLbl="alignNode1" presStyleIdx="3" presStyleCnt="4">
        <dgm:presLayoutVars>
          <dgm:chMax val="1"/>
          <dgm:bulletEnabled val="1"/>
        </dgm:presLayoutVars>
      </dgm:prSet>
      <dgm:spPr/>
      <dgm:t>
        <a:bodyPr/>
        <a:lstStyle/>
        <a:p>
          <a:endParaRPr lang="en-US"/>
        </a:p>
      </dgm:t>
    </dgm:pt>
    <dgm:pt modelId="{5AF29DBD-29AF-4B1B-9292-067D671104E0}" type="pres">
      <dgm:prSet presAssocID="{59850255-5622-4247-8BF3-01C72D879237}" presName="descendantText" presStyleLbl="alignAcc1" presStyleIdx="3" presStyleCnt="4">
        <dgm:presLayoutVars>
          <dgm:bulletEnabled val="1"/>
        </dgm:presLayoutVars>
      </dgm:prSet>
      <dgm:spPr/>
      <dgm:t>
        <a:bodyPr/>
        <a:lstStyle/>
        <a:p>
          <a:endParaRPr lang="en-US"/>
        </a:p>
      </dgm:t>
    </dgm:pt>
  </dgm:ptLst>
  <dgm:cxnLst>
    <dgm:cxn modelId="{48776FD2-3975-4792-8C5E-0A4475450D67}" type="presOf" srcId="{43E256BC-9735-400F-8FF8-14DF2E31AED7}" destId="{9826D4BA-00AF-4FB1-ABD2-81DF8A049475}" srcOrd="0" destOrd="1" presId="urn:microsoft.com/office/officeart/2005/8/layout/chevron2"/>
    <dgm:cxn modelId="{560C62D0-A7F1-4321-BCA5-1E314D83ACFF}" type="presOf" srcId="{F647788C-2BD6-407B-A51B-1EEE5F0C668E}" destId="{F060A400-184E-4EE8-AF18-0EBD6F1F8328}" srcOrd="0" destOrd="2" presId="urn:microsoft.com/office/officeart/2005/8/layout/chevron2"/>
    <dgm:cxn modelId="{B34F6FE9-A62C-4147-9CD1-7726E72C3FAD}" srcId="{4B8DD74F-9B1A-4CCA-B68B-53420F4B2E6C}" destId="{2C1F7DD1-187D-407C-8637-02B7BCF5CC5F}" srcOrd="1" destOrd="0" parTransId="{A8628A1A-11AB-4627-B177-AEEF4BB52E24}" sibTransId="{5F95A043-FF5A-4088-8639-5F67C8E62C38}"/>
    <dgm:cxn modelId="{89B51B0C-6C86-428D-86F9-1B6CBD91EE45}" type="presOf" srcId="{D5BF8485-78CF-48E0-A100-B729B59936C1}" destId="{C13202C6-944E-459E-84E0-84FAC74FDC9A}" srcOrd="0" destOrd="4" presId="urn:microsoft.com/office/officeart/2005/8/layout/chevron2"/>
    <dgm:cxn modelId="{F5DB8DA5-7ED3-4DAD-85AB-3DFA22B6F919}" srcId="{4B8DD74F-9B1A-4CCA-B68B-53420F4B2E6C}" destId="{062F0EA8-E8FA-4ACE-AB21-F1A042726A4D}" srcOrd="0" destOrd="0" parTransId="{E065E5F7-E37B-4182-9D87-E7E0C85BCD47}" sibTransId="{DEB1B888-FF3A-44B2-A75B-F9612591796D}"/>
    <dgm:cxn modelId="{56D3A310-C47F-4116-8A3D-3D2A05CA1B8F}" srcId="{4B8DD74F-9B1A-4CCA-B68B-53420F4B2E6C}" destId="{59850255-5622-4247-8BF3-01C72D879237}" srcOrd="3" destOrd="0" parTransId="{1433DD1F-5427-4281-9A2A-DF27DD024BA4}" sibTransId="{E4BCD325-320F-4A24-884B-E98D32400BEE}"/>
    <dgm:cxn modelId="{11AEFC14-CEC2-41DA-B0DA-DB7E5AB636A0}" srcId="{062F0EA8-E8FA-4ACE-AB21-F1A042726A4D}" destId="{B2B738CD-9DD0-4B3C-BA65-BEED00A8BBA3}" srcOrd="0" destOrd="0" parTransId="{B8E8E812-CC74-4F5E-A322-28822A18E620}" sibTransId="{F1FE3D74-7EF1-4DD7-8E99-396FDA8E5EC3}"/>
    <dgm:cxn modelId="{9159F2F6-C8FA-4FED-9AA5-53C3FD07901A}" type="presOf" srcId="{6C420963-3E15-41B1-B049-349AAB701C96}" destId="{5AF29DBD-29AF-4B1B-9292-067D671104E0}" srcOrd="0" destOrd="1" presId="urn:microsoft.com/office/officeart/2005/8/layout/chevron2"/>
    <dgm:cxn modelId="{62E1D340-ECD3-4ACE-8EF1-22C0ACB44400}" srcId="{062F0EA8-E8FA-4ACE-AB21-F1A042726A4D}" destId="{D031A66B-3D4D-4817-9BDC-D0904691FCDA}" srcOrd="1" destOrd="0" parTransId="{504411F4-1DF5-4504-B36C-98070FAE0726}" sibTransId="{E3F8F9C2-BA92-471D-A2FD-C8971B267A31}"/>
    <dgm:cxn modelId="{82F7CD68-7F3F-4435-A286-622965B2BC0D}" type="presOf" srcId="{4B8DD74F-9B1A-4CCA-B68B-53420F4B2E6C}" destId="{E0EF4F32-1432-4D83-8983-B830E19D025A}" srcOrd="0" destOrd="0" presId="urn:microsoft.com/office/officeart/2005/8/layout/chevron2"/>
    <dgm:cxn modelId="{12854818-FDCF-44B5-90E4-8492F72E8270}" type="presOf" srcId="{92F36AA3-1CC6-4445-83AE-4D53994E926A}" destId="{C2AE3813-70BB-419B-B6B3-AAA767D9A216}" srcOrd="0" destOrd="0" presId="urn:microsoft.com/office/officeart/2005/8/layout/chevron2"/>
    <dgm:cxn modelId="{C3EF16FF-428C-4023-BA44-1414702251FD}" srcId="{92F36AA3-1CC6-4445-83AE-4D53994E926A}" destId="{43E256BC-9735-400F-8FF8-14DF2E31AED7}" srcOrd="1" destOrd="0" parTransId="{4D9EB5D3-FDB5-493F-8D1A-2AFC0E438054}" sibTransId="{6B15051E-F06F-4C76-A950-95A54E930673}"/>
    <dgm:cxn modelId="{72C71621-4D72-4DD0-848F-B3968CE43F56}" type="presOf" srcId="{B23B3603-E257-405F-BD07-41B7F686B636}" destId="{C13202C6-944E-459E-84E0-84FAC74FDC9A}" srcOrd="0" destOrd="2" presId="urn:microsoft.com/office/officeart/2005/8/layout/chevron2"/>
    <dgm:cxn modelId="{E735B4F0-DD11-4BBE-B051-DC1603E2048A}" type="presOf" srcId="{A404103B-D20E-42C9-A6D4-0FE51A17B8AE}" destId="{5AF29DBD-29AF-4B1B-9292-067D671104E0}" srcOrd="0" destOrd="0" presId="urn:microsoft.com/office/officeart/2005/8/layout/chevron2"/>
    <dgm:cxn modelId="{C53F6263-B6DD-4C81-A1ED-91A0CBE35628}" srcId="{59850255-5622-4247-8BF3-01C72D879237}" destId="{0EFC5732-BC03-47C5-BCA1-75217D4D2F8C}" srcOrd="2" destOrd="0" parTransId="{B8D02A24-343D-4890-B385-98D0BB3B1B9C}" sibTransId="{4E4D363A-F7BA-4EA3-BB42-273133413F72}"/>
    <dgm:cxn modelId="{2DC90B65-AB8E-4FBB-8591-B560DDED379E}" type="presOf" srcId="{7D529F21-9C29-4D40-83FC-0C8BE08D3F2D}" destId="{C13202C6-944E-459E-84E0-84FAC74FDC9A}" srcOrd="0" destOrd="3" presId="urn:microsoft.com/office/officeart/2005/8/layout/chevron2"/>
    <dgm:cxn modelId="{AF44542E-EBD7-46F4-91B5-7E192E9902D3}" srcId="{2C1F7DD1-187D-407C-8637-02B7BCF5CC5F}" destId="{83E2BF00-6253-481C-8D38-BDDB21A9C3C2}" srcOrd="3" destOrd="0" parTransId="{D01D6041-FEE5-4E10-9981-7964FA902931}" sibTransId="{44326306-4BA4-4C63-90C4-CF3B821D56F5}"/>
    <dgm:cxn modelId="{B148A41E-51C9-4F32-9C13-054A70D1DCA2}" srcId="{59850255-5622-4247-8BF3-01C72D879237}" destId="{6C420963-3E15-41B1-B049-349AAB701C96}" srcOrd="1" destOrd="0" parTransId="{51DE9937-9F85-4F2F-8ED4-6E4CF4A57393}" sibTransId="{45C2BD4E-13A6-4A97-9A11-7593D9C894C8}"/>
    <dgm:cxn modelId="{E6087FA3-666E-41DD-8690-C539F2028A0C}" srcId="{B23B3603-E257-405F-BD07-41B7F686B636}" destId="{7D529F21-9C29-4D40-83FC-0C8BE08D3F2D}" srcOrd="0" destOrd="0" parTransId="{D0E81F70-D58D-4C2B-9D72-8A15E15AB3D9}" sibTransId="{12DBABB6-E55C-411E-97C1-3084C9CB2B9E}"/>
    <dgm:cxn modelId="{1B8D4458-4DAD-4FE5-AD4A-F944F74B2455}" type="presOf" srcId="{59850255-5622-4247-8BF3-01C72D879237}" destId="{69D36B7D-942A-40CD-9648-CC3E10CBC7B1}" srcOrd="0" destOrd="0" presId="urn:microsoft.com/office/officeart/2005/8/layout/chevron2"/>
    <dgm:cxn modelId="{878869CA-140C-4255-95B1-AB565B6B7035}" type="presOf" srcId="{475CD99F-1B93-468F-B6FA-AA7C98A5AE28}" destId="{F060A400-184E-4EE8-AF18-0EBD6F1F8328}" srcOrd="0" destOrd="1" presId="urn:microsoft.com/office/officeart/2005/8/layout/chevron2"/>
    <dgm:cxn modelId="{1CED3F67-9B82-407A-9482-0A68DB9110AA}" type="presOf" srcId="{B2B738CD-9DD0-4B3C-BA65-BEED00A8BBA3}" destId="{C13202C6-944E-459E-84E0-84FAC74FDC9A}" srcOrd="0" destOrd="0" presId="urn:microsoft.com/office/officeart/2005/8/layout/chevron2"/>
    <dgm:cxn modelId="{AB505F86-2E94-4559-A491-B75C9A0E0701}" srcId="{59850255-5622-4247-8BF3-01C72D879237}" destId="{A404103B-D20E-42C9-A6D4-0FE51A17B8AE}" srcOrd="0" destOrd="0" parTransId="{4395B539-1581-4104-8DEA-DEB9472C26EF}" sibTransId="{A815B633-6C7E-48F8-8F7B-4C8677105EB8}"/>
    <dgm:cxn modelId="{E0ADD3AC-10D1-4255-BF7B-36DA2FAC83A3}" srcId="{92F36AA3-1CC6-4445-83AE-4D53994E926A}" destId="{45F59FA2-3CF9-420A-8904-BE6B95156071}" srcOrd="0" destOrd="0" parTransId="{2F449A10-F596-4BE9-9731-C687A5482354}" sibTransId="{2F534A94-B5D4-48E4-9445-11DEDD0865AF}"/>
    <dgm:cxn modelId="{50DAC649-8AD5-477F-9823-1E9F0CF668F2}" type="presOf" srcId="{D031A66B-3D4D-4817-9BDC-D0904691FCDA}" destId="{C13202C6-944E-459E-84E0-84FAC74FDC9A}" srcOrd="0" destOrd="1" presId="urn:microsoft.com/office/officeart/2005/8/layout/chevron2"/>
    <dgm:cxn modelId="{6EBCBF4D-62D9-4B9F-9AD2-0C9C5A290999}" srcId="{062F0EA8-E8FA-4ACE-AB21-F1A042726A4D}" destId="{B23B3603-E257-405F-BD07-41B7F686B636}" srcOrd="2" destOrd="0" parTransId="{40E06609-D6F2-41F7-ABA3-78F0F9A6E940}" sibTransId="{867F7C24-9D3D-4F4B-895F-7D8CD4DC3624}"/>
    <dgm:cxn modelId="{9D8C6F0C-DFA9-48C2-9A92-BAC3C321E71E}" srcId="{2C1F7DD1-187D-407C-8637-02B7BCF5CC5F}" destId="{475CD99F-1B93-468F-B6FA-AA7C98A5AE28}" srcOrd="1" destOrd="0" parTransId="{F981FB88-5ABA-4285-8E98-D066862B713A}" sibTransId="{33A349A5-7AA9-4A87-8687-B70270ED055F}"/>
    <dgm:cxn modelId="{0F2687D2-7580-4D6D-8678-4E80929F6FD8}" type="presOf" srcId="{45F59FA2-3CF9-420A-8904-BE6B95156071}" destId="{9826D4BA-00AF-4FB1-ABD2-81DF8A049475}" srcOrd="0" destOrd="0" presId="urn:microsoft.com/office/officeart/2005/8/layout/chevron2"/>
    <dgm:cxn modelId="{FD5DB48C-7838-41D8-ADB9-3B5EDA392018}" srcId="{4B8DD74F-9B1A-4CCA-B68B-53420F4B2E6C}" destId="{92F36AA3-1CC6-4445-83AE-4D53994E926A}" srcOrd="2" destOrd="0" parTransId="{8629ABC0-2B2C-4F47-B0EE-261FBA97E839}" sibTransId="{4BC898A0-D49F-4D3C-8B8B-2F0C0674CE8C}"/>
    <dgm:cxn modelId="{849E4A16-9ADC-43A5-A8FF-F7379F2E26D9}" type="presOf" srcId="{062F0EA8-E8FA-4ACE-AB21-F1A042726A4D}" destId="{ED977EBF-180A-412D-8A37-94877F1F21B3}" srcOrd="0" destOrd="0" presId="urn:microsoft.com/office/officeart/2005/8/layout/chevron2"/>
    <dgm:cxn modelId="{3140150F-43F1-47FA-AAE5-7D675587425D}" type="presOf" srcId="{0EFC5732-BC03-47C5-BCA1-75217D4D2F8C}" destId="{5AF29DBD-29AF-4B1B-9292-067D671104E0}" srcOrd="0" destOrd="2" presId="urn:microsoft.com/office/officeart/2005/8/layout/chevron2"/>
    <dgm:cxn modelId="{C6578913-09BE-4503-94A8-4850E443423B}" srcId="{2C1F7DD1-187D-407C-8637-02B7BCF5CC5F}" destId="{CE5817B7-7E27-49C5-AB21-42223D4DF585}" srcOrd="0" destOrd="0" parTransId="{99E99BFB-D3DF-4F43-930E-92111CE5E7AB}" sibTransId="{2760E46E-19B5-48F5-A80F-52D5CC853826}"/>
    <dgm:cxn modelId="{54082FE8-F786-4BC1-843C-01203178F9B4}" type="presOf" srcId="{83E2BF00-6253-481C-8D38-BDDB21A9C3C2}" destId="{F060A400-184E-4EE8-AF18-0EBD6F1F8328}" srcOrd="0" destOrd="3" presId="urn:microsoft.com/office/officeart/2005/8/layout/chevron2"/>
    <dgm:cxn modelId="{3B8EF624-45BF-499A-A3CF-53703433BC33}" type="presOf" srcId="{2C1F7DD1-187D-407C-8637-02B7BCF5CC5F}" destId="{75EBC0CB-8AE1-439A-AFCD-1C6453BA0326}" srcOrd="0" destOrd="0" presId="urn:microsoft.com/office/officeart/2005/8/layout/chevron2"/>
    <dgm:cxn modelId="{2284A0B4-B1B3-4D98-A2A9-4D53D63DD66F}" type="presOf" srcId="{5D012303-0F42-4BBB-9029-10CB845DF736}" destId="{9826D4BA-00AF-4FB1-ABD2-81DF8A049475}" srcOrd="0" destOrd="2" presId="urn:microsoft.com/office/officeart/2005/8/layout/chevron2"/>
    <dgm:cxn modelId="{7CA3212D-F759-45E6-A1E1-463A5CB3C779}" srcId="{92F36AA3-1CC6-4445-83AE-4D53994E926A}" destId="{5D012303-0F42-4BBB-9029-10CB845DF736}" srcOrd="2" destOrd="0" parTransId="{340908A9-9DBE-48FE-872E-E680F965C974}" sibTransId="{C67F5B34-68AA-42FC-94FF-26F552BF1C00}"/>
    <dgm:cxn modelId="{79DC791B-B296-4BBD-967D-8FEA2B8CE54B}" srcId="{B23B3603-E257-405F-BD07-41B7F686B636}" destId="{D5BF8485-78CF-48E0-A100-B729B59936C1}" srcOrd="1" destOrd="0" parTransId="{33C6C4E2-2D48-480E-8ACC-7BEE6CB99B2A}" sibTransId="{2ABD11A0-B4E5-4226-ACB3-928D204C714F}"/>
    <dgm:cxn modelId="{733029DA-3CCE-4708-AD95-F12528E3F932}" type="presOf" srcId="{CE5817B7-7E27-49C5-AB21-42223D4DF585}" destId="{F060A400-184E-4EE8-AF18-0EBD6F1F8328}" srcOrd="0" destOrd="0" presId="urn:microsoft.com/office/officeart/2005/8/layout/chevron2"/>
    <dgm:cxn modelId="{0B7AA9AB-432A-46D8-B8D0-06503DDB0B06}" srcId="{2C1F7DD1-187D-407C-8637-02B7BCF5CC5F}" destId="{F647788C-2BD6-407B-A51B-1EEE5F0C668E}" srcOrd="2" destOrd="0" parTransId="{C16F365D-5283-4DA1-917A-E6EC0D423BB8}" sibTransId="{5DC36C6E-A4C3-4305-80E4-85AA7D9FC789}"/>
    <dgm:cxn modelId="{B17C99B2-A37F-4C4F-AE87-3B5185D7B15B}" type="presParOf" srcId="{E0EF4F32-1432-4D83-8983-B830E19D025A}" destId="{B56409DD-0924-4BAB-94B8-C9CA1E466FA0}" srcOrd="0" destOrd="0" presId="urn:microsoft.com/office/officeart/2005/8/layout/chevron2"/>
    <dgm:cxn modelId="{D8F6033F-ED47-4E02-9CD3-2A1FBC98FF84}" type="presParOf" srcId="{B56409DD-0924-4BAB-94B8-C9CA1E466FA0}" destId="{ED977EBF-180A-412D-8A37-94877F1F21B3}" srcOrd="0" destOrd="0" presId="urn:microsoft.com/office/officeart/2005/8/layout/chevron2"/>
    <dgm:cxn modelId="{E3DA1E8F-C931-4FCB-B160-CCC95B2B4A9B}" type="presParOf" srcId="{B56409DD-0924-4BAB-94B8-C9CA1E466FA0}" destId="{C13202C6-944E-459E-84E0-84FAC74FDC9A}" srcOrd="1" destOrd="0" presId="urn:microsoft.com/office/officeart/2005/8/layout/chevron2"/>
    <dgm:cxn modelId="{51B2C000-B997-464E-B45A-21A7B1A1EE69}" type="presParOf" srcId="{E0EF4F32-1432-4D83-8983-B830E19D025A}" destId="{7A5F800D-CD2C-41B2-80CE-EDD2A889B53A}" srcOrd="1" destOrd="0" presId="urn:microsoft.com/office/officeart/2005/8/layout/chevron2"/>
    <dgm:cxn modelId="{9D4F3E2B-4DF3-4D54-A854-085DD3E055D1}" type="presParOf" srcId="{E0EF4F32-1432-4D83-8983-B830E19D025A}" destId="{92E64371-FE1E-4EB7-B36B-09328B1C4F7E}" srcOrd="2" destOrd="0" presId="urn:microsoft.com/office/officeart/2005/8/layout/chevron2"/>
    <dgm:cxn modelId="{724A3DE4-1789-44E5-8ED9-209EBB5E0FBE}" type="presParOf" srcId="{92E64371-FE1E-4EB7-B36B-09328B1C4F7E}" destId="{75EBC0CB-8AE1-439A-AFCD-1C6453BA0326}" srcOrd="0" destOrd="0" presId="urn:microsoft.com/office/officeart/2005/8/layout/chevron2"/>
    <dgm:cxn modelId="{1E304742-D3F7-4012-BEA6-16EB29D0A570}" type="presParOf" srcId="{92E64371-FE1E-4EB7-B36B-09328B1C4F7E}" destId="{F060A400-184E-4EE8-AF18-0EBD6F1F8328}" srcOrd="1" destOrd="0" presId="urn:microsoft.com/office/officeart/2005/8/layout/chevron2"/>
    <dgm:cxn modelId="{AF2F8E4B-ED8D-4949-844B-B7E23824C191}" type="presParOf" srcId="{E0EF4F32-1432-4D83-8983-B830E19D025A}" destId="{4F814BE4-F7F3-419B-8D84-EBF130B6335F}" srcOrd="3" destOrd="0" presId="urn:microsoft.com/office/officeart/2005/8/layout/chevron2"/>
    <dgm:cxn modelId="{46BC5678-9AB6-45E2-9B80-FDC0C4A530A2}" type="presParOf" srcId="{E0EF4F32-1432-4D83-8983-B830E19D025A}" destId="{3E7E7124-7C59-49A6-9849-4237337B0D30}" srcOrd="4" destOrd="0" presId="urn:microsoft.com/office/officeart/2005/8/layout/chevron2"/>
    <dgm:cxn modelId="{D113711D-874D-46D6-AB66-9E90D2CE0A0C}" type="presParOf" srcId="{3E7E7124-7C59-49A6-9849-4237337B0D30}" destId="{C2AE3813-70BB-419B-B6B3-AAA767D9A216}" srcOrd="0" destOrd="0" presId="urn:microsoft.com/office/officeart/2005/8/layout/chevron2"/>
    <dgm:cxn modelId="{1C37EE1A-8754-47C7-930C-B668D85724CD}" type="presParOf" srcId="{3E7E7124-7C59-49A6-9849-4237337B0D30}" destId="{9826D4BA-00AF-4FB1-ABD2-81DF8A049475}" srcOrd="1" destOrd="0" presId="urn:microsoft.com/office/officeart/2005/8/layout/chevron2"/>
    <dgm:cxn modelId="{63FA3CAF-DACB-4FA3-905C-F540D1E626A1}" type="presParOf" srcId="{E0EF4F32-1432-4D83-8983-B830E19D025A}" destId="{D8FD1AA0-FC84-4FB4-8DAB-3030413B6D12}" srcOrd="5" destOrd="0" presId="urn:microsoft.com/office/officeart/2005/8/layout/chevron2"/>
    <dgm:cxn modelId="{AFDBB41D-FE3D-4686-A102-FC0C3C02B616}" type="presParOf" srcId="{E0EF4F32-1432-4D83-8983-B830E19D025A}" destId="{BFE13673-185E-47C8-AA8D-BAB57C2D833D}" srcOrd="6" destOrd="0" presId="urn:microsoft.com/office/officeart/2005/8/layout/chevron2"/>
    <dgm:cxn modelId="{7198A77E-BB9E-4C8A-84B5-12759B92C75F}" type="presParOf" srcId="{BFE13673-185E-47C8-AA8D-BAB57C2D833D}" destId="{69D36B7D-942A-40CD-9648-CC3E10CBC7B1}" srcOrd="0" destOrd="0" presId="urn:microsoft.com/office/officeart/2005/8/layout/chevron2"/>
    <dgm:cxn modelId="{E96FB115-CC8F-4B6F-B0C2-C67B84BE0471}" type="presParOf" srcId="{BFE13673-185E-47C8-AA8D-BAB57C2D833D}" destId="{5AF29DBD-29AF-4B1B-9292-067D671104E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3EA16C-B6C3-4C31-BA29-49202520779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DCC3AE68-A2BC-4AF8-A227-F61251E94845}">
      <dgm:prSet phldrT="[Text]"/>
      <dgm:spPr/>
      <dgm:t>
        <a:bodyPr/>
        <a:lstStyle/>
        <a:p>
          <a:r>
            <a:rPr lang="en-US" dirty="0" smtClean="0"/>
            <a:t>Draco</a:t>
          </a:r>
          <a:endParaRPr lang="en-US" dirty="0"/>
        </a:p>
      </dgm:t>
    </dgm:pt>
    <dgm:pt modelId="{435C761B-4582-4E1A-9922-5A6BEC214788}" type="parTrans" cxnId="{54B6517A-08FF-4982-9D6E-F078B39CD118}">
      <dgm:prSet/>
      <dgm:spPr/>
      <dgm:t>
        <a:bodyPr/>
        <a:lstStyle/>
        <a:p>
          <a:endParaRPr lang="en-US"/>
        </a:p>
      </dgm:t>
    </dgm:pt>
    <dgm:pt modelId="{8E1FD511-35F9-4A3A-B649-5D020B1B5E4C}" type="sibTrans" cxnId="{54B6517A-08FF-4982-9D6E-F078B39CD118}">
      <dgm:prSet/>
      <dgm:spPr/>
      <dgm:t>
        <a:bodyPr/>
        <a:lstStyle/>
        <a:p>
          <a:endParaRPr lang="en-US"/>
        </a:p>
      </dgm:t>
    </dgm:pt>
    <dgm:pt modelId="{EAEE8E74-2C81-43FB-B5D7-3D15DC43A2C5}">
      <dgm:prSet phldrT="[Text]"/>
      <dgm:spPr/>
      <dgm:t>
        <a:bodyPr/>
        <a:lstStyle/>
        <a:p>
          <a:r>
            <a:rPr lang="en-US" dirty="0" smtClean="0"/>
            <a:t>Solon</a:t>
          </a:r>
          <a:endParaRPr lang="en-US" dirty="0"/>
        </a:p>
      </dgm:t>
    </dgm:pt>
    <dgm:pt modelId="{C42C9E7F-A15E-45D1-B722-233ACAC08C43}" type="parTrans" cxnId="{C068764F-319D-4A83-83DF-F49C71BE3260}">
      <dgm:prSet/>
      <dgm:spPr/>
      <dgm:t>
        <a:bodyPr/>
        <a:lstStyle/>
        <a:p>
          <a:endParaRPr lang="en-US"/>
        </a:p>
      </dgm:t>
    </dgm:pt>
    <dgm:pt modelId="{D3A719DF-001C-4852-BCD7-EFCB8D2C5029}" type="sibTrans" cxnId="{C068764F-319D-4A83-83DF-F49C71BE3260}">
      <dgm:prSet/>
      <dgm:spPr/>
      <dgm:t>
        <a:bodyPr/>
        <a:lstStyle/>
        <a:p>
          <a:endParaRPr lang="en-US"/>
        </a:p>
      </dgm:t>
    </dgm:pt>
    <dgm:pt modelId="{F08A600A-9548-4D14-AFE0-DABDF80A9D20}">
      <dgm:prSet phldrT="[Text]"/>
      <dgm:spPr/>
      <dgm:t>
        <a:bodyPr/>
        <a:lstStyle/>
        <a:p>
          <a:r>
            <a:rPr lang="en-US" dirty="0" smtClean="0"/>
            <a:t>Clisthenes</a:t>
          </a:r>
          <a:endParaRPr lang="en-US" dirty="0"/>
        </a:p>
      </dgm:t>
    </dgm:pt>
    <dgm:pt modelId="{1B50AE34-D10E-455B-A398-D24829E48702}" type="parTrans" cxnId="{35AD4302-67AD-4B9A-BC01-4BEE92BD3D50}">
      <dgm:prSet/>
      <dgm:spPr/>
      <dgm:t>
        <a:bodyPr/>
        <a:lstStyle/>
        <a:p>
          <a:endParaRPr lang="en-US"/>
        </a:p>
      </dgm:t>
    </dgm:pt>
    <dgm:pt modelId="{F29D8418-7D9D-44AE-BF61-5F2C7FA7E0FC}" type="sibTrans" cxnId="{35AD4302-67AD-4B9A-BC01-4BEE92BD3D50}">
      <dgm:prSet/>
      <dgm:spPr/>
      <dgm:t>
        <a:bodyPr/>
        <a:lstStyle/>
        <a:p>
          <a:endParaRPr lang="en-US"/>
        </a:p>
      </dgm:t>
    </dgm:pt>
    <dgm:pt modelId="{F4211655-6C12-4812-9941-AA861B009B7D}">
      <dgm:prSet phldrT="[Text]"/>
      <dgm:spPr/>
      <dgm:t>
        <a:bodyPr/>
        <a:lstStyle/>
        <a:p>
          <a:r>
            <a:rPr lang="en-US" dirty="0" smtClean="0"/>
            <a:t>Pericles</a:t>
          </a:r>
          <a:endParaRPr lang="en-US" dirty="0"/>
        </a:p>
      </dgm:t>
    </dgm:pt>
    <dgm:pt modelId="{CA9D87D0-D046-4601-8CC4-8D6BBE617925}" type="parTrans" cxnId="{A77779BC-D8C2-40D1-B203-A6993761AC79}">
      <dgm:prSet/>
      <dgm:spPr/>
      <dgm:t>
        <a:bodyPr/>
        <a:lstStyle/>
        <a:p>
          <a:endParaRPr lang="en-US"/>
        </a:p>
      </dgm:t>
    </dgm:pt>
    <dgm:pt modelId="{EF69104E-A8B9-44C4-A291-B19EC3DCDB7E}" type="sibTrans" cxnId="{A77779BC-D8C2-40D1-B203-A6993761AC79}">
      <dgm:prSet/>
      <dgm:spPr/>
      <dgm:t>
        <a:bodyPr/>
        <a:lstStyle/>
        <a:p>
          <a:endParaRPr lang="en-US"/>
        </a:p>
      </dgm:t>
    </dgm:pt>
    <dgm:pt modelId="{C25E9509-A42B-494B-8C22-7F127589E391}" type="pres">
      <dgm:prSet presAssocID="{3A3EA16C-B6C3-4C31-BA29-49202520779C}" presName="matrix" presStyleCnt="0">
        <dgm:presLayoutVars>
          <dgm:chMax val="1"/>
          <dgm:dir/>
          <dgm:resizeHandles val="exact"/>
        </dgm:presLayoutVars>
      </dgm:prSet>
      <dgm:spPr/>
      <dgm:t>
        <a:bodyPr/>
        <a:lstStyle/>
        <a:p>
          <a:endParaRPr lang="en-US"/>
        </a:p>
      </dgm:t>
    </dgm:pt>
    <dgm:pt modelId="{FE0A48B3-A004-4F1B-87F8-488A135D00CD}" type="pres">
      <dgm:prSet presAssocID="{3A3EA16C-B6C3-4C31-BA29-49202520779C}" presName="diamond" presStyleLbl="bgShp" presStyleIdx="0" presStyleCnt="1"/>
      <dgm:spPr/>
    </dgm:pt>
    <dgm:pt modelId="{3CC384D7-BB0D-4AEE-98EF-578F7B0B902B}" type="pres">
      <dgm:prSet presAssocID="{3A3EA16C-B6C3-4C31-BA29-49202520779C}" presName="quad1" presStyleLbl="node1" presStyleIdx="0" presStyleCnt="4">
        <dgm:presLayoutVars>
          <dgm:chMax val="0"/>
          <dgm:chPref val="0"/>
          <dgm:bulletEnabled val="1"/>
        </dgm:presLayoutVars>
      </dgm:prSet>
      <dgm:spPr/>
      <dgm:t>
        <a:bodyPr/>
        <a:lstStyle/>
        <a:p>
          <a:endParaRPr lang="en-US"/>
        </a:p>
      </dgm:t>
    </dgm:pt>
    <dgm:pt modelId="{77BAE96E-999D-4C97-9B14-784379983118}" type="pres">
      <dgm:prSet presAssocID="{3A3EA16C-B6C3-4C31-BA29-49202520779C}" presName="quad2" presStyleLbl="node1" presStyleIdx="1" presStyleCnt="4">
        <dgm:presLayoutVars>
          <dgm:chMax val="0"/>
          <dgm:chPref val="0"/>
          <dgm:bulletEnabled val="1"/>
        </dgm:presLayoutVars>
      </dgm:prSet>
      <dgm:spPr/>
      <dgm:t>
        <a:bodyPr/>
        <a:lstStyle/>
        <a:p>
          <a:endParaRPr lang="en-US"/>
        </a:p>
      </dgm:t>
    </dgm:pt>
    <dgm:pt modelId="{CE08D856-8C44-4B72-960C-06FE4740BD8D}" type="pres">
      <dgm:prSet presAssocID="{3A3EA16C-B6C3-4C31-BA29-49202520779C}" presName="quad3" presStyleLbl="node1" presStyleIdx="2" presStyleCnt="4">
        <dgm:presLayoutVars>
          <dgm:chMax val="0"/>
          <dgm:chPref val="0"/>
          <dgm:bulletEnabled val="1"/>
        </dgm:presLayoutVars>
      </dgm:prSet>
      <dgm:spPr/>
      <dgm:t>
        <a:bodyPr/>
        <a:lstStyle/>
        <a:p>
          <a:endParaRPr lang="en-US"/>
        </a:p>
      </dgm:t>
    </dgm:pt>
    <dgm:pt modelId="{E7BF17E2-A2CE-4AEE-8576-FD51356CCDD6}" type="pres">
      <dgm:prSet presAssocID="{3A3EA16C-B6C3-4C31-BA29-49202520779C}" presName="quad4" presStyleLbl="node1" presStyleIdx="3" presStyleCnt="4">
        <dgm:presLayoutVars>
          <dgm:chMax val="0"/>
          <dgm:chPref val="0"/>
          <dgm:bulletEnabled val="1"/>
        </dgm:presLayoutVars>
      </dgm:prSet>
      <dgm:spPr/>
      <dgm:t>
        <a:bodyPr/>
        <a:lstStyle/>
        <a:p>
          <a:endParaRPr lang="en-US"/>
        </a:p>
      </dgm:t>
    </dgm:pt>
  </dgm:ptLst>
  <dgm:cxnLst>
    <dgm:cxn modelId="{35AD4302-67AD-4B9A-BC01-4BEE92BD3D50}" srcId="{3A3EA16C-B6C3-4C31-BA29-49202520779C}" destId="{F08A600A-9548-4D14-AFE0-DABDF80A9D20}" srcOrd="2" destOrd="0" parTransId="{1B50AE34-D10E-455B-A398-D24829E48702}" sibTransId="{F29D8418-7D9D-44AE-BF61-5F2C7FA7E0FC}"/>
    <dgm:cxn modelId="{C068764F-319D-4A83-83DF-F49C71BE3260}" srcId="{3A3EA16C-B6C3-4C31-BA29-49202520779C}" destId="{EAEE8E74-2C81-43FB-B5D7-3D15DC43A2C5}" srcOrd="1" destOrd="0" parTransId="{C42C9E7F-A15E-45D1-B722-233ACAC08C43}" sibTransId="{D3A719DF-001C-4852-BCD7-EFCB8D2C5029}"/>
    <dgm:cxn modelId="{663F11B7-2BE8-4CBB-A023-9FFA5EEF199B}" type="presOf" srcId="{F08A600A-9548-4D14-AFE0-DABDF80A9D20}" destId="{CE08D856-8C44-4B72-960C-06FE4740BD8D}" srcOrd="0" destOrd="0" presId="urn:microsoft.com/office/officeart/2005/8/layout/matrix3"/>
    <dgm:cxn modelId="{54B6517A-08FF-4982-9D6E-F078B39CD118}" srcId="{3A3EA16C-B6C3-4C31-BA29-49202520779C}" destId="{DCC3AE68-A2BC-4AF8-A227-F61251E94845}" srcOrd="0" destOrd="0" parTransId="{435C761B-4582-4E1A-9922-5A6BEC214788}" sibTransId="{8E1FD511-35F9-4A3A-B649-5D020B1B5E4C}"/>
    <dgm:cxn modelId="{B6C2FA4F-8548-46E2-B839-B9DD1B0109D6}" type="presOf" srcId="{3A3EA16C-B6C3-4C31-BA29-49202520779C}" destId="{C25E9509-A42B-494B-8C22-7F127589E391}" srcOrd="0" destOrd="0" presId="urn:microsoft.com/office/officeart/2005/8/layout/matrix3"/>
    <dgm:cxn modelId="{2A463EA6-B2B8-4F9D-A6BD-2F5E03C48A1D}" type="presOf" srcId="{F4211655-6C12-4812-9941-AA861B009B7D}" destId="{E7BF17E2-A2CE-4AEE-8576-FD51356CCDD6}" srcOrd="0" destOrd="0" presId="urn:microsoft.com/office/officeart/2005/8/layout/matrix3"/>
    <dgm:cxn modelId="{8F54B528-6F72-4F57-BA8B-8B9CDAEF5339}" type="presOf" srcId="{DCC3AE68-A2BC-4AF8-A227-F61251E94845}" destId="{3CC384D7-BB0D-4AEE-98EF-578F7B0B902B}" srcOrd="0" destOrd="0" presId="urn:microsoft.com/office/officeart/2005/8/layout/matrix3"/>
    <dgm:cxn modelId="{A77779BC-D8C2-40D1-B203-A6993761AC79}" srcId="{3A3EA16C-B6C3-4C31-BA29-49202520779C}" destId="{F4211655-6C12-4812-9941-AA861B009B7D}" srcOrd="3" destOrd="0" parTransId="{CA9D87D0-D046-4601-8CC4-8D6BBE617925}" sibTransId="{EF69104E-A8B9-44C4-A291-B19EC3DCDB7E}"/>
    <dgm:cxn modelId="{21F7EA54-5CFA-49A6-913C-FF00D08C14B5}" type="presOf" srcId="{EAEE8E74-2C81-43FB-B5D7-3D15DC43A2C5}" destId="{77BAE96E-999D-4C97-9B14-784379983118}" srcOrd="0" destOrd="0" presId="urn:microsoft.com/office/officeart/2005/8/layout/matrix3"/>
    <dgm:cxn modelId="{30E53C50-CDEC-410C-A175-4C997A5916E1}" type="presParOf" srcId="{C25E9509-A42B-494B-8C22-7F127589E391}" destId="{FE0A48B3-A004-4F1B-87F8-488A135D00CD}" srcOrd="0" destOrd="0" presId="urn:microsoft.com/office/officeart/2005/8/layout/matrix3"/>
    <dgm:cxn modelId="{5A793215-AB22-4796-9EC8-4C779551203B}" type="presParOf" srcId="{C25E9509-A42B-494B-8C22-7F127589E391}" destId="{3CC384D7-BB0D-4AEE-98EF-578F7B0B902B}" srcOrd="1" destOrd="0" presId="urn:microsoft.com/office/officeart/2005/8/layout/matrix3"/>
    <dgm:cxn modelId="{19FA69D3-61AC-4BD0-AC6D-5DD7E3DD592B}" type="presParOf" srcId="{C25E9509-A42B-494B-8C22-7F127589E391}" destId="{77BAE96E-999D-4C97-9B14-784379983118}" srcOrd="2" destOrd="0" presId="urn:microsoft.com/office/officeart/2005/8/layout/matrix3"/>
    <dgm:cxn modelId="{1C4E8FD6-774C-408C-B3ED-42811FDAD1A2}" type="presParOf" srcId="{C25E9509-A42B-494B-8C22-7F127589E391}" destId="{CE08D856-8C44-4B72-960C-06FE4740BD8D}" srcOrd="3" destOrd="0" presId="urn:microsoft.com/office/officeart/2005/8/layout/matrix3"/>
    <dgm:cxn modelId="{7C0A274C-86EC-40BC-A190-BE9162A7563C}" type="presParOf" srcId="{C25E9509-A42B-494B-8C22-7F127589E391}" destId="{E7BF17E2-A2CE-4AEE-8576-FD51356CCDD6}"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F60181-A4CC-4673-93DF-A592803368C9}"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DAD2D005-FFF6-4D3B-B8C3-03071AF7CFF5}">
      <dgm:prSet phldrT="[Text]"/>
      <dgm:spPr/>
      <dgm:t>
        <a:bodyPr/>
        <a:lstStyle/>
        <a:p>
          <a:r>
            <a:rPr lang="en-US" dirty="0" smtClean="0"/>
            <a:t>Thales</a:t>
          </a:r>
          <a:endParaRPr lang="en-US" dirty="0"/>
        </a:p>
      </dgm:t>
    </dgm:pt>
    <dgm:pt modelId="{51BBD555-8999-4D8A-963D-20072984BC8A}" type="parTrans" cxnId="{3C3954EB-E195-4BD2-B209-0EDB3DF7B1A8}">
      <dgm:prSet/>
      <dgm:spPr/>
      <dgm:t>
        <a:bodyPr/>
        <a:lstStyle/>
        <a:p>
          <a:endParaRPr lang="en-US"/>
        </a:p>
      </dgm:t>
    </dgm:pt>
    <dgm:pt modelId="{6C0A5A80-F7FA-4D1F-AC00-921ACFCBBE51}" type="sibTrans" cxnId="{3C3954EB-E195-4BD2-B209-0EDB3DF7B1A8}">
      <dgm:prSet/>
      <dgm:spPr/>
      <dgm:t>
        <a:bodyPr/>
        <a:lstStyle/>
        <a:p>
          <a:endParaRPr lang="en-US"/>
        </a:p>
      </dgm:t>
    </dgm:pt>
    <dgm:pt modelId="{76A06C12-FF39-4523-BBB8-BA849961B00B}">
      <dgm:prSet phldrT="[Text]"/>
      <dgm:spPr/>
      <dgm:t>
        <a:bodyPr/>
        <a:lstStyle/>
        <a:p>
          <a:r>
            <a:rPr lang="en-US" dirty="0" smtClean="0"/>
            <a:t>Pythagoras</a:t>
          </a:r>
          <a:endParaRPr lang="en-US" dirty="0"/>
        </a:p>
      </dgm:t>
    </dgm:pt>
    <dgm:pt modelId="{2804578B-427E-431A-B0BA-E3296B9F3021}" type="parTrans" cxnId="{A62CD0CE-0A73-4242-91F2-0D1DD2FD3B49}">
      <dgm:prSet/>
      <dgm:spPr/>
      <dgm:t>
        <a:bodyPr/>
        <a:lstStyle/>
        <a:p>
          <a:endParaRPr lang="en-US"/>
        </a:p>
      </dgm:t>
    </dgm:pt>
    <dgm:pt modelId="{C8D1C6C8-C525-4BA4-BC3F-5BC0EDF2015A}" type="sibTrans" cxnId="{A62CD0CE-0A73-4242-91F2-0D1DD2FD3B49}">
      <dgm:prSet/>
      <dgm:spPr/>
      <dgm:t>
        <a:bodyPr/>
        <a:lstStyle/>
        <a:p>
          <a:endParaRPr lang="en-US"/>
        </a:p>
      </dgm:t>
    </dgm:pt>
    <dgm:pt modelId="{9EE82C9A-531A-4A9E-97EB-DA9A548A0AF4}">
      <dgm:prSet phldrT="[Text]"/>
      <dgm:spPr/>
      <dgm:t>
        <a:bodyPr/>
        <a:lstStyle/>
        <a:p>
          <a:r>
            <a:rPr lang="en-US" dirty="0" smtClean="0"/>
            <a:t>Democritus</a:t>
          </a:r>
          <a:endParaRPr lang="en-US" dirty="0"/>
        </a:p>
      </dgm:t>
    </dgm:pt>
    <dgm:pt modelId="{C92A7E9A-1CAA-480D-A02F-E2573C42DA04}" type="parTrans" cxnId="{B2FAB211-36AE-4454-8DE7-1ECB9C7359C0}">
      <dgm:prSet/>
      <dgm:spPr/>
      <dgm:t>
        <a:bodyPr/>
        <a:lstStyle/>
        <a:p>
          <a:endParaRPr lang="en-US"/>
        </a:p>
      </dgm:t>
    </dgm:pt>
    <dgm:pt modelId="{7E4C8ADE-3E0E-4948-A330-CD798D4ACA27}" type="sibTrans" cxnId="{B2FAB211-36AE-4454-8DE7-1ECB9C7359C0}">
      <dgm:prSet/>
      <dgm:spPr/>
      <dgm:t>
        <a:bodyPr/>
        <a:lstStyle/>
        <a:p>
          <a:endParaRPr lang="en-US"/>
        </a:p>
      </dgm:t>
    </dgm:pt>
    <dgm:pt modelId="{4648A40C-5B64-4E71-BF5E-57ED61289ABC}">
      <dgm:prSet phldrT="[Text]"/>
      <dgm:spPr/>
      <dgm:t>
        <a:bodyPr/>
        <a:lstStyle/>
        <a:p>
          <a:r>
            <a:rPr lang="en-US" dirty="0" smtClean="0"/>
            <a:t>Hippocrates</a:t>
          </a:r>
          <a:endParaRPr lang="en-US" dirty="0"/>
        </a:p>
      </dgm:t>
    </dgm:pt>
    <dgm:pt modelId="{DBBF4031-1656-40DB-8358-67B8A41A7B10}" type="parTrans" cxnId="{6A348CA7-EC86-4CE2-816F-DF8636F375EE}">
      <dgm:prSet/>
      <dgm:spPr/>
      <dgm:t>
        <a:bodyPr/>
        <a:lstStyle/>
        <a:p>
          <a:endParaRPr lang="en-US"/>
        </a:p>
      </dgm:t>
    </dgm:pt>
    <dgm:pt modelId="{DC8809BE-E57A-4534-9CA1-FAB85601F7BF}" type="sibTrans" cxnId="{6A348CA7-EC86-4CE2-816F-DF8636F375EE}">
      <dgm:prSet/>
      <dgm:spPr/>
      <dgm:t>
        <a:bodyPr/>
        <a:lstStyle/>
        <a:p>
          <a:endParaRPr lang="en-US"/>
        </a:p>
      </dgm:t>
    </dgm:pt>
    <dgm:pt modelId="{B806609F-E122-4279-B03E-646D05CFEE6B}" type="pres">
      <dgm:prSet presAssocID="{7AF60181-A4CC-4673-93DF-A592803368C9}" presName="diagram" presStyleCnt="0">
        <dgm:presLayoutVars>
          <dgm:dir/>
          <dgm:resizeHandles val="exact"/>
        </dgm:presLayoutVars>
      </dgm:prSet>
      <dgm:spPr/>
      <dgm:t>
        <a:bodyPr/>
        <a:lstStyle/>
        <a:p>
          <a:endParaRPr lang="en-US"/>
        </a:p>
      </dgm:t>
    </dgm:pt>
    <dgm:pt modelId="{8D63B5A2-E9E9-4277-A730-4B575303A477}" type="pres">
      <dgm:prSet presAssocID="{DAD2D005-FFF6-4D3B-B8C3-03071AF7CFF5}" presName="node" presStyleLbl="node1" presStyleIdx="0" presStyleCnt="4">
        <dgm:presLayoutVars>
          <dgm:bulletEnabled val="1"/>
        </dgm:presLayoutVars>
      </dgm:prSet>
      <dgm:spPr/>
      <dgm:t>
        <a:bodyPr/>
        <a:lstStyle/>
        <a:p>
          <a:endParaRPr lang="en-US"/>
        </a:p>
      </dgm:t>
    </dgm:pt>
    <dgm:pt modelId="{A229C6CD-2471-42D8-9428-A3732A789A0A}" type="pres">
      <dgm:prSet presAssocID="{6C0A5A80-F7FA-4D1F-AC00-921ACFCBBE51}" presName="sibTrans" presStyleCnt="0"/>
      <dgm:spPr/>
    </dgm:pt>
    <dgm:pt modelId="{3A3B156C-46FB-49E1-B2FE-C85279E7A394}" type="pres">
      <dgm:prSet presAssocID="{76A06C12-FF39-4523-BBB8-BA849961B00B}" presName="node" presStyleLbl="node1" presStyleIdx="1" presStyleCnt="4">
        <dgm:presLayoutVars>
          <dgm:bulletEnabled val="1"/>
        </dgm:presLayoutVars>
      </dgm:prSet>
      <dgm:spPr/>
      <dgm:t>
        <a:bodyPr/>
        <a:lstStyle/>
        <a:p>
          <a:endParaRPr lang="en-US"/>
        </a:p>
      </dgm:t>
    </dgm:pt>
    <dgm:pt modelId="{93BF2B09-1C5D-49BA-9F57-8C45D44538D6}" type="pres">
      <dgm:prSet presAssocID="{C8D1C6C8-C525-4BA4-BC3F-5BC0EDF2015A}" presName="sibTrans" presStyleCnt="0"/>
      <dgm:spPr/>
    </dgm:pt>
    <dgm:pt modelId="{A4E1D7CF-8B88-4E13-BEAC-3B00591F09F4}" type="pres">
      <dgm:prSet presAssocID="{9EE82C9A-531A-4A9E-97EB-DA9A548A0AF4}" presName="node" presStyleLbl="node1" presStyleIdx="2" presStyleCnt="4">
        <dgm:presLayoutVars>
          <dgm:bulletEnabled val="1"/>
        </dgm:presLayoutVars>
      </dgm:prSet>
      <dgm:spPr/>
      <dgm:t>
        <a:bodyPr/>
        <a:lstStyle/>
        <a:p>
          <a:endParaRPr lang="en-US"/>
        </a:p>
      </dgm:t>
    </dgm:pt>
    <dgm:pt modelId="{10A77811-E5D1-4538-B6E6-401207F5A1E8}" type="pres">
      <dgm:prSet presAssocID="{7E4C8ADE-3E0E-4948-A330-CD798D4ACA27}" presName="sibTrans" presStyleCnt="0"/>
      <dgm:spPr/>
    </dgm:pt>
    <dgm:pt modelId="{36986A06-69B4-43E0-B9EF-356F5592BF40}" type="pres">
      <dgm:prSet presAssocID="{4648A40C-5B64-4E71-BF5E-57ED61289ABC}" presName="node" presStyleLbl="node1" presStyleIdx="3" presStyleCnt="4">
        <dgm:presLayoutVars>
          <dgm:bulletEnabled val="1"/>
        </dgm:presLayoutVars>
      </dgm:prSet>
      <dgm:spPr/>
      <dgm:t>
        <a:bodyPr/>
        <a:lstStyle/>
        <a:p>
          <a:endParaRPr lang="en-US"/>
        </a:p>
      </dgm:t>
    </dgm:pt>
  </dgm:ptLst>
  <dgm:cxnLst>
    <dgm:cxn modelId="{3C3954EB-E195-4BD2-B209-0EDB3DF7B1A8}" srcId="{7AF60181-A4CC-4673-93DF-A592803368C9}" destId="{DAD2D005-FFF6-4D3B-B8C3-03071AF7CFF5}" srcOrd="0" destOrd="0" parTransId="{51BBD555-8999-4D8A-963D-20072984BC8A}" sibTransId="{6C0A5A80-F7FA-4D1F-AC00-921ACFCBBE51}"/>
    <dgm:cxn modelId="{F52912E7-3306-4BCB-98A2-2B406B39F300}" type="presOf" srcId="{7AF60181-A4CC-4673-93DF-A592803368C9}" destId="{B806609F-E122-4279-B03E-646D05CFEE6B}" srcOrd="0" destOrd="0" presId="urn:microsoft.com/office/officeart/2005/8/layout/default#3"/>
    <dgm:cxn modelId="{B2FAB211-36AE-4454-8DE7-1ECB9C7359C0}" srcId="{7AF60181-A4CC-4673-93DF-A592803368C9}" destId="{9EE82C9A-531A-4A9E-97EB-DA9A548A0AF4}" srcOrd="2" destOrd="0" parTransId="{C92A7E9A-1CAA-480D-A02F-E2573C42DA04}" sibTransId="{7E4C8ADE-3E0E-4948-A330-CD798D4ACA27}"/>
    <dgm:cxn modelId="{2A6E5DF8-1282-487A-B50A-433E0F90100C}" type="presOf" srcId="{76A06C12-FF39-4523-BBB8-BA849961B00B}" destId="{3A3B156C-46FB-49E1-B2FE-C85279E7A394}" srcOrd="0" destOrd="0" presId="urn:microsoft.com/office/officeart/2005/8/layout/default#3"/>
    <dgm:cxn modelId="{BB21B080-F729-4D58-A571-1495182CC6AB}" type="presOf" srcId="{9EE82C9A-531A-4A9E-97EB-DA9A548A0AF4}" destId="{A4E1D7CF-8B88-4E13-BEAC-3B00591F09F4}" srcOrd="0" destOrd="0" presId="urn:microsoft.com/office/officeart/2005/8/layout/default#3"/>
    <dgm:cxn modelId="{6A348CA7-EC86-4CE2-816F-DF8636F375EE}" srcId="{7AF60181-A4CC-4673-93DF-A592803368C9}" destId="{4648A40C-5B64-4E71-BF5E-57ED61289ABC}" srcOrd="3" destOrd="0" parTransId="{DBBF4031-1656-40DB-8358-67B8A41A7B10}" sibTransId="{DC8809BE-E57A-4534-9CA1-FAB85601F7BF}"/>
    <dgm:cxn modelId="{C12D5BBA-9948-4D2D-8CA7-AF49E836B38F}" type="presOf" srcId="{DAD2D005-FFF6-4D3B-B8C3-03071AF7CFF5}" destId="{8D63B5A2-E9E9-4277-A730-4B575303A477}" srcOrd="0" destOrd="0" presId="urn:microsoft.com/office/officeart/2005/8/layout/default#3"/>
    <dgm:cxn modelId="{A62CD0CE-0A73-4242-91F2-0D1DD2FD3B49}" srcId="{7AF60181-A4CC-4673-93DF-A592803368C9}" destId="{76A06C12-FF39-4523-BBB8-BA849961B00B}" srcOrd="1" destOrd="0" parTransId="{2804578B-427E-431A-B0BA-E3296B9F3021}" sibTransId="{C8D1C6C8-C525-4BA4-BC3F-5BC0EDF2015A}"/>
    <dgm:cxn modelId="{9B4A55A8-5393-4FAE-8268-D13BE8E87E8A}" type="presOf" srcId="{4648A40C-5B64-4E71-BF5E-57ED61289ABC}" destId="{36986A06-69B4-43E0-B9EF-356F5592BF40}" srcOrd="0" destOrd="0" presId="urn:microsoft.com/office/officeart/2005/8/layout/default#3"/>
    <dgm:cxn modelId="{7829C602-1D4E-459C-95D1-5F8B285C315D}" type="presParOf" srcId="{B806609F-E122-4279-B03E-646D05CFEE6B}" destId="{8D63B5A2-E9E9-4277-A730-4B575303A477}" srcOrd="0" destOrd="0" presId="urn:microsoft.com/office/officeart/2005/8/layout/default#3"/>
    <dgm:cxn modelId="{E7E9DE40-8019-4CC1-9F07-90B05B4E6D9C}" type="presParOf" srcId="{B806609F-E122-4279-B03E-646D05CFEE6B}" destId="{A229C6CD-2471-42D8-9428-A3732A789A0A}" srcOrd="1" destOrd="0" presId="urn:microsoft.com/office/officeart/2005/8/layout/default#3"/>
    <dgm:cxn modelId="{AD59863A-E757-43B9-A45F-C960274E0134}" type="presParOf" srcId="{B806609F-E122-4279-B03E-646D05CFEE6B}" destId="{3A3B156C-46FB-49E1-B2FE-C85279E7A394}" srcOrd="2" destOrd="0" presId="urn:microsoft.com/office/officeart/2005/8/layout/default#3"/>
    <dgm:cxn modelId="{B1ABDF59-9430-49B9-A0E2-4862349379CD}" type="presParOf" srcId="{B806609F-E122-4279-B03E-646D05CFEE6B}" destId="{93BF2B09-1C5D-49BA-9F57-8C45D44538D6}" srcOrd="3" destOrd="0" presId="urn:microsoft.com/office/officeart/2005/8/layout/default#3"/>
    <dgm:cxn modelId="{3959170E-B114-4C1B-8A1E-854BDB7E4763}" type="presParOf" srcId="{B806609F-E122-4279-B03E-646D05CFEE6B}" destId="{A4E1D7CF-8B88-4E13-BEAC-3B00591F09F4}" srcOrd="4" destOrd="0" presId="urn:microsoft.com/office/officeart/2005/8/layout/default#3"/>
    <dgm:cxn modelId="{E8E26021-DC1D-48DB-8025-7C2A027DE088}" type="presParOf" srcId="{B806609F-E122-4279-B03E-646D05CFEE6B}" destId="{10A77811-E5D1-4538-B6E6-401207F5A1E8}" srcOrd="5" destOrd="0" presId="urn:microsoft.com/office/officeart/2005/8/layout/default#3"/>
    <dgm:cxn modelId="{35DFA4E3-3665-4056-906E-C40B2F63A6E6}" type="presParOf" srcId="{B806609F-E122-4279-B03E-646D05CFEE6B}" destId="{36986A06-69B4-43E0-B9EF-356F5592BF40}" srcOrd="6"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AFC722-294A-416E-B5BE-37EA8DF4FD2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EEC6A4E-9D80-4DFC-A3F6-1BD7DA180F80}">
      <dgm:prSet phldrT="[Text]" custT="1"/>
      <dgm:spPr/>
      <dgm:t>
        <a:bodyPr/>
        <a:lstStyle/>
        <a:p>
          <a:r>
            <a:rPr lang="en-US" sz="2400" dirty="0" smtClean="0"/>
            <a:t>Aeschylus </a:t>
          </a:r>
          <a:r>
            <a:rPr lang="en-US" sz="1600" dirty="0" smtClean="0"/>
            <a:t>(525-456 B.C.E.)</a:t>
          </a:r>
          <a:endParaRPr lang="en-US" sz="1600" dirty="0"/>
        </a:p>
      </dgm:t>
    </dgm:pt>
    <dgm:pt modelId="{CA90CBCF-3B06-4C6A-B1F8-40F4D1AE8AE5}" type="parTrans" cxnId="{A6691F92-A54D-4498-8D7B-CD7CE95E4CB2}">
      <dgm:prSet/>
      <dgm:spPr/>
      <dgm:t>
        <a:bodyPr/>
        <a:lstStyle/>
        <a:p>
          <a:endParaRPr lang="en-US"/>
        </a:p>
      </dgm:t>
    </dgm:pt>
    <dgm:pt modelId="{7D17C4BF-9A63-4BCF-8009-5D60361BCB6E}" type="sibTrans" cxnId="{A6691F92-A54D-4498-8D7B-CD7CE95E4CB2}">
      <dgm:prSet/>
      <dgm:spPr/>
      <dgm:t>
        <a:bodyPr/>
        <a:lstStyle/>
        <a:p>
          <a:endParaRPr lang="en-US"/>
        </a:p>
      </dgm:t>
    </dgm:pt>
    <dgm:pt modelId="{E0F09EB0-2B4B-4409-AFF7-B86C15CD47A1}">
      <dgm:prSet custT="1"/>
      <dgm:spPr/>
      <dgm:t>
        <a:bodyPr/>
        <a:lstStyle/>
        <a:p>
          <a:r>
            <a:rPr lang="en-US" sz="2200" dirty="0" smtClean="0">
              <a:solidFill>
                <a:schemeClr val="tx1">
                  <a:lumMod val="65000"/>
                  <a:lumOff val="35000"/>
                </a:schemeClr>
              </a:solidFill>
            </a:rPr>
            <a:t>Called the “father of Greek drama”</a:t>
          </a:r>
        </a:p>
      </dgm:t>
    </dgm:pt>
    <dgm:pt modelId="{792EF9BF-5D46-4569-97A2-8D93D67C9040}" type="parTrans" cxnId="{DD64819B-F2D7-40D3-8851-03CE586950D4}">
      <dgm:prSet/>
      <dgm:spPr/>
      <dgm:t>
        <a:bodyPr/>
        <a:lstStyle/>
        <a:p>
          <a:endParaRPr lang="en-US"/>
        </a:p>
      </dgm:t>
    </dgm:pt>
    <dgm:pt modelId="{A3AA2C3D-DA3B-4F95-8F9B-4435FCD2349B}" type="sibTrans" cxnId="{DD64819B-F2D7-40D3-8851-03CE586950D4}">
      <dgm:prSet/>
      <dgm:spPr/>
      <dgm:t>
        <a:bodyPr/>
        <a:lstStyle/>
        <a:p>
          <a:endParaRPr lang="en-US"/>
        </a:p>
      </dgm:t>
    </dgm:pt>
    <dgm:pt modelId="{9594CBB0-DF8E-4924-AF65-6290B20C40AF}">
      <dgm:prSet custT="1"/>
      <dgm:spPr/>
      <dgm:t>
        <a:bodyPr/>
        <a:lstStyle/>
        <a:p>
          <a:r>
            <a:rPr lang="en-US" sz="2200" i="1" dirty="0" smtClean="0">
              <a:solidFill>
                <a:schemeClr val="tx1">
                  <a:lumMod val="65000"/>
                  <a:lumOff val="35000"/>
                </a:schemeClr>
              </a:solidFill>
            </a:rPr>
            <a:t>Prometheus Bound</a:t>
          </a:r>
        </a:p>
      </dgm:t>
    </dgm:pt>
    <dgm:pt modelId="{91C69479-51EF-4855-829A-6B4B4C7FB624}" type="parTrans" cxnId="{AE2970CC-6D01-4B91-81E5-3CB009F003DD}">
      <dgm:prSet/>
      <dgm:spPr/>
      <dgm:t>
        <a:bodyPr/>
        <a:lstStyle/>
        <a:p>
          <a:endParaRPr lang="en-US"/>
        </a:p>
      </dgm:t>
    </dgm:pt>
    <dgm:pt modelId="{30281956-1065-41B4-B1FF-079D36B00E0F}" type="sibTrans" cxnId="{AE2970CC-6D01-4B91-81E5-3CB009F003DD}">
      <dgm:prSet/>
      <dgm:spPr/>
      <dgm:t>
        <a:bodyPr/>
        <a:lstStyle/>
        <a:p>
          <a:endParaRPr lang="en-US"/>
        </a:p>
      </dgm:t>
    </dgm:pt>
    <dgm:pt modelId="{8AA288B1-026A-4A59-8F67-55C5E3C162B4}">
      <dgm:prSet custT="1"/>
      <dgm:spPr/>
      <dgm:t>
        <a:bodyPr/>
        <a:lstStyle/>
        <a:p>
          <a:r>
            <a:rPr lang="en-US" sz="2200" i="1" dirty="0" smtClean="0">
              <a:solidFill>
                <a:schemeClr val="tx1">
                  <a:lumMod val="65000"/>
                  <a:lumOff val="35000"/>
                </a:schemeClr>
              </a:solidFill>
            </a:rPr>
            <a:t>Agamemnon</a:t>
          </a:r>
        </a:p>
      </dgm:t>
    </dgm:pt>
    <dgm:pt modelId="{FA8E17F5-C4CD-4A18-B133-0C755E98F202}" type="parTrans" cxnId="{C2D9660F-65DF-40DF-B48B-5AE6E82540F7}">
      <dgm:prSet/>
      <dgm:spPr/>
      <dgm:t>
        <a:bodyPr/>
        <a:lstStyle/>
        <a:p>
          <a:endParaRPr lang="en-US"/>
        </a:p>
      </dgm:t>
    </dgm:pt>
    <dgm:pt modelId="{C882C5EE-0788-4E03-98CF-FC2BCF69CA23}" type="sibTrans" cxnId="{C2D9660F-65DF-40DF-B48B-5AE6E82540F7}">
      <dgm:prSet/>
      <dgm:spPr/>
      <dgm:t>
        <a:bodyPr/>
        <a:lstStyle/>
        <a:p>
          <a:endParaRPr lang="en-US"/>
        </a:p>
      </dgm:t>
    </dgm:pt>
    <dgm:pt modelId="{39300CD4-3603-4EBD-9762-B96417157940}">
      <dgm:prSet custT="1"/>
      <dgm:spPr/>
      <dgm:t>
        <a:bodyPr/>
        <a:lstStyle/>
        <a:p>
          <a:r>
            <a:rPr lang="en-US" sz="2400" dirty="0" smtClean="0"/>
            <a:t>Sophocles </a:t>
          </a:r>
          <a:r>
            <a:rPr lang="en-US" sz="1600" dirty="0" smtClean="0"/>
            <a:t>(496-406 B.C.E.)</a:t>
          </a:r>
        </a:p>
      </dgm:t>
    </dgm:pt>
    <dgm:pt modelId="{EC93BEF8-0018-4C15-9BE3-6C059065B9F8}" type="parTrans" cxnId="{DBB55560-6302-4F04-A13A-896CE2A00744}">
      <dgm:prSet/>
      <dgm:spPr/>
      <dgm:t>
        <a:bodyPr/>
        <a:lstStyle/>
        <a:p>
          <a:endParaRPr lang="en-US"/>
        </a:p>
      </dgm:t>
    </dgm:pt>
    <dgm:pt modelId="{4E6F9AE6-658B-48E5-870F-B49E0569DC2F}" type="sibTrans" cxnId="{DBB55560-6302-4F04-A13A-896CE2A00744}">
      <dgm:prSet/>
      <dgm:spPr/>
      <dgm:t>
        <a:bodyPr/>
        <a:lstStyle/>
        <a:p>
          <a:endParaRPr lang="en-US"/>
        </a:p>
      </dgm:t>
    </dgm:pt>
    <dgm:pt modelId="{F94C46CB-004C-414B-90DE-9814A4ADC06E}">
      <dgm:prSet custT="1"/>
      <dgm:spPr/>
      <dgm:t>
        <a:bodyPr/>
        <a:lstStyle/>
        <a:p>
          <a:r>
            <a:rPr lang="en-US" sz="2200" i="1" dirty="0" smtClean="0">
              <a:solidFill>
                <a:schemeClr val="tx1">
                  <a:lumMod val="65000"/>
                  <a:lumOff val="35000"/>
                </a:schemeClr>
              </a:solidFill>
            </a:rPr>
            <a:t>Oedipus Rex</a:t>
          </a:r>
          <a:endParaRPr lang="en-US" sz="2200" dirty="0" smtClean="0">
            <a:solidFill>
              <a:schemeClr val="tx1">
                <a:lumMod val="65000"/>
                <a:lumOff val="35000"/>
              </a:schemeClr>
            </a:solidFill>
          </a:endParaRPr>
        </a:p>
      </dgm:t>
    </dgm:pt>
    <dgm:pt modelId="{DA731FED-73F9-42AC-BDB2-E8BD88E4478D}" type="parTrans" cxnId="{EE73C331-C692-4959-BAD9-AF4433D09BED}">
      <dgm:prSet/>
      <dgm:spPr/>
      <dgm:t>
        <a:bodyPr/>
        <a:lstStyle/>
        <a:p>
          <a:endParaRPr lang="en-US"/>
        </a:p>
      </dgm:t>
    </dgm:pt>
    <dgm:pt modelId="{847A77C9-FB71-4CC3-B369-F3981AF90AE1}" type="sibTrans" cxnId="{EE73C331-C692-4959-BAD9-AF4433D09BED}">
      <dgm:prSet/>
      <dgm:spPr/>
      <dgm:t>
        <a:bodyPr/>
        <a:lstStyle/>
        <a:p>
          <a:endParaRPr lang="en-US"/>
        </a:p>
      </dgm:t>
    </dgm:pt>
    <dgm:pt modelId="{340DCEFD-89EA-482D-8BD0-247B53A30608}">
      <dgm:prSet custT="1"/>
      <dgm:spPr/>
      <dgm:t>
        <a:bodyPr/>
        <a:lstStyle/>
        <a:p>
          <a:r>
            <a:rPr lang="en-US" sz="2200" i="1" dirty="0" err="1" smtClean="0">
              <a:solidFill>
                <a:schemeClr val="tx1">
                  <a:lumMod val="65000"/>
                  <a:lumOff val="35000"/>
                </a:schemeClr>
              </a:solidFill>
            </a:rPr>
            <a:t>Antigone</a:t>
          </a:r>
          <a:endParaRPr lang="en-US" sz="2200" dirty="0" smtClean="0">
            <a:solidFill>
              <a:schemeClr val="tx1">
                <a:lumMod val="65000"/>
                <a:lumOff val="35000"/>
              </a:schemeClr>
            </a:solidFill>
          </a:endParaRPr>
        </a:p>
      </dgm:t>
    </dgm:pt>
    <dgm:pt modelId="{28B3FA02-41B1-40AC-95EE-C64E4FFCDC41}" type="parTrans" cxnId="{CC023D6D-119D-4778-91A8-85DFADA148D1}">
      <dgm:prSet/>
      <dgm:spPr/>
      <dgm:t>
        <a:bodyPr/>
        <a:lstStyle/>
        <a:p>
          <a:endParaRPr lang="en-US"/>
        </a:p>
      </dgm:t>
    </dgm:pt>
    <dgm:pt modelId="{E744D374-4EAE-4609-8F21-A8C2800BF239}" type="sibTrans" cxnId="{CC023D6D-119D-4778-91A8-85DFADA148D1}">
      <dgm:prSet/>
      <dgm:spPr/>
      <dgm:t>
        <a:bodyPr/>
        <a:lstStyle/>
        <a:p>
          <a:endParaRPr lang="en-US"/>
        </a:p>
      </dgm:t>
    </dgm:pt>
    <dgm:pt modelId="{82ED1CCE-2846-44D0-9E9F-A888890C4A1C}">
      <dgm:prSet custT="1"/>
      <dgm:spPr/>
      <dgm:t>
        <a:bodyPr/>
        <a:lstStyle/>
        <a:p>
          <a:r>
            <a:rPr lang="en-US" sz="2400" dirty="0" smtClean="0"/>
            <a:t>Euripides </a:t>
          </a:r>
          <a:r>
            <a:rPr lang="en-US" sz="1600" dirty="0" smtClean="0"/>
            <a:t>(480-406 B.C.E.)</a:t>
          </a:r>
        </a:p>
      </dgm:t>
    </dgm:pt>
    <dgm:pt modelId="{1FB857AE-7A53-4292-AD8A-2B6C20B3CC21}" type="parTrans" cxnId="{369E16DE-FBB7-4939-86C8-775652E20821}">
      <dgm:prSet/>
      <dgm:spPr/>
      <dgm:t>
        <a:bodyPr/>
        <a:lstStyle/>
        <a:p>
          <a:endParaRPr lang="en-US"/>
        </a:p>
      </dgm:t>
    </dgm:pt>
    <dgm:pt modelId="{7FDE2447-6D1E-4C0C-8C00-FA67315B42DA}" type="sibTrans" cxnId="{369E16DE-FBB7-4939-86C8-775652E20821}">
      <dgm:prSet/>
      <dgm:spPr/>
      <dgm:t>
        <a:bodyPr/>
        <a:lstStyle/>
        <a:p>
          <a:endParaRPr lang="en-US"/>
        </a:p>
      </dgm:t>
    </dgm:pt>
    <dgm:pt modelId="{97DDEC11-D243-4B59-89E6-4BE89F637086}">
      <dgm:prSet custT="1"/>
      <dgm:spPr/>
      <dgm:t>
        <a:bodyPr/>
        <a:lstStyle/>
        <a:p>
          <a:r>
            <a:rPr lang="en-US" sz="2200" i="1" dirty="0" err="1" smtClean="0">
              <a:solidFill>
                <a:schemeClr val="tx1">
                  <a:lumMod val="65000"/>
                  <a:lumOff val="35000"/>
                </a:schemeClr>
              </a:solidFill>
            </a:rPr>
            <a:t>Medea</a:t>
          </a:r>
          <a:endParaRPr lang="en-US" sz="2200" i="1" dirty="0" smtClean="0">
            <a:solidFill>
              <a:schemeClr val="tx1">
                <a:lumMod val="65000"/>
                <a:lumOff val="35000"/>
              </a:schemeClr>
            </a:solidFill>
          </a:endParaRPr>
        </a:p>
      </dgm:t>
    </dgm:pt>
    <dgm:pt modelId="{00A0DBB0-BD05-4EF9-A897-6F358BEFB7CC}" type="parTrans" cxnId="{BC2FACAB-8AB9-4380-A151-196824CB9567}">
      <dgm:prSet/>
      <dgm:spPr/>
      <dgm:t>
        <a:bodyPr/>
        <a:lstStyle/>
        <a:p>
          <a:endParaRPr lang="en-US"/>
        </a:p>
      </dgm:t>
    </dgm:pt>
    <dgm:pt modelId="{2380C15B-6BDD-4C30-AFA0-3ECCE4D0BD03}" type="sibTrans" cxnId="{BC2FACAB-8AB9-4380-A151-196824CB9567}">
      <dgm:prSet/>
      <dgm:spPr/>
      <dgm:t>
        <a:bodyPr/>
        <a:lstStyle/>
        <a:p>
          <a:endParaRPr lang="en-US"/>
        </a:p>
      </dgm:t>
    </dgm:pt>
    <dgm:pt modelId="{26E49E05-1AA3-4981-82E5-5689FEBE6814}">
      <dgm:prSet custT="1"/>
      <dgm:spPr/>
      <dgm:t>
        <a:bodyPr/>
        <a:lstStyle/>
        <a:p>
          <a:r>
            <a:rPr lang="en-US" sz="2200" i="1" dirty="0" smtClean="0">
              <a:solidFill>
                <a:schemeClr val="tx1">
                  <a:lumMod val="65000"/>
                  <a:lumOff val="35000"/>
                </a:schemeClr>
              </a:solidFill>
            </a:rPr>
            <a:t>The </a:t>
          </a:r>
          <a:r>
            <a:rPr lang="en-US" sz="2200" i="1" dirty="0" err="1" smtClean="0">
              <a:solidFill>
                <a:schemeClr val="tx1">
                  <a:lumMod val="65000"/>
                  <a:lumOff val="35000"/>
                </a:schemeClr>
              </a:solidFill>
            </a:rPr>
            <a:t>Bacchae</a:t>
          </a:r>
          <a:endParaRPr lang="en-US" sz="2200" i="1" dirty="0" smtClean="0">
            <a:solidFill>
              <a:schemeClr val="tx1">
                <a:lumMod val="65000"/>
                <a:lumOff val="35000"/>
              </a:schemeClr>
            </a:solidFill>
          </a:endParaRPr>
        </a:p>
      </dgm:t>
    </dgm:pt>
    <dgm:pt modelId="{7C25CE70-4CBA-4FCF-BD71-62EA484D5236}" type="parTrans" cxnId="{51112D6F-F658-4304-97C1-DA05296DF9F8}">
      <dgm:prSet/>
      <dgm:spPr/>
      <dgm:t>
        <a:bodyPr/>
        <a:lstStyle/>
        <a:p>
          <a:endParaRPr lang="en-US"/>
        </a:p>
      </dgm:t>
    </dgm:pt>
    <dgm:pt modelId="{3BE53977-EBFF-4A40-8029-C61657F6162D}" type="sibTrans" cxnId="{51112D6F-F658-4304-97C1-DA05296DF9F8}">
      <dgm:prSet/>
      <dgm:spPr/>
      <dgm:t>
        <a:bodyPr/>
        <a:lstStyle/>
        <a:p>
          <a:endParaRPr lang="en-US"/>
        </a:p>
      </dgm:t>
    </dgm:pt>
    <dgm:pt modelId="{F5F03E46-4FB3-4614-87C4-B455022AA6F0}">
      <dgm:prSet custT="1"/>
      <dgm:spPr/>
      <dgm:t>
        <a:bodyPr/>
        <a:lstStyle/>
        <a:p>
          <a:r>
            <a:rPr lang="en-US" sz="2400" dirty="0" smtClean="0"/>
            <a:t>Aristophanes</a:t>
          </a:r>
          <a:r>
            <a:rPr lang="en-US" sz="2200" dirty="0" smtClean="0"/>
            <a:t> </a:t>
          </a:r>
          <a:r>
            <a:rPr lang="en-US" sz="1600" dirty="0" smtClean="0"/>
            <a:t>(448-380 B.C.E.)</a:t>
          </a:r>
        </a:p>
      </dgm:t>
    </dgm:pt>
    <dgm:pt modelId="{6C8C9F14-A62B-48D6-B8CA-FA02405CD0F8}" type="parTrans" cxnId="{17B2CD5B-B552-4F82-9065-357EB933FCE3}">
      <dgm:prSet/>
      <dgm:spPr/>
      <dgm:t>
        <a:bodyPr/>
        <a:lstStyle/>
        <a:p>
          <a:endParaRPr lang="en-US"/>
        </a:p>
      </dgm:t>
    </dgm:pt>
    <dgm:pt modelId="{C6C91D45-08A6-4D26-8529-8C412C26155F}" type="sibTrans" cxnId="{17B2CD5B-B552-4F82-9065-357EB933FCE3}">
      <dgm:prSet/>
      <dgm:spPr/>
      <dgm:t>
        <a:bodyPr/>
        <a:lstStyle/>
        <a:p>
          <a:endParaRPr lang="en-US"/>
        </a:p>
      </dgm:t>
    </dgm:pt>
    <dgm:pt modelId="{BD850B85-DAE7-4C3D-84C0-944B604781A9}">
      <dgm:prSet custT="1"/>
      <dgm:spPr/>
      <dgm:t>
        <a:bodyPr/>
        <a:lstStyle/>
        <a:p>
          <a:r>
            <a:rPr lang="en-US" sz="2200" i="1" smtClean="0">
              <a:solidFill>
                <a:schemeClr val="tx1">
                  <a:lumMod val="65000"/>
                  <a:lumOff val="35000"/>
                </a:schemeClr>
              </a:solidFill>
            </a:rPr>
            <a:t>The Frogs</a:t>
          </a:r>
          <a:endParaRPr lang="en-US" sz="2200" i="1" dirty="0" smtClean="0">
            <a:solidFill>
              <a:schemeClr val="tx1">
                <a:lumMod val="65000"/>
                <a:lumOff val="35000"/>
              </a:schemeClr>
            </a:solidFill>
          </a:endParaRPr>
        </a:p>
      </dgm:t>
    </dgm:pt>
    <dgm:pt modelId="{BC0162BE-AAA7-4C80-8607-41932161A220}" type="parTrans" cxnId="{ED2F9116-A2A9-441F-BAC5-0DF335F45FE1}">
      <dgm:prSet/>
      <dgm:spPr/>
      <dgm:t>
        <a:bodyPr/>
        <a:lstStyle/>
        <a:p>
          <a:endParaRPr lang="en-US"/>
        </a:p>
      </dgm:t>
    </dgm:pt>
    <dgm:pt modelId="{EF50F489-ADAC-479E-A524-35974EEC02ED}" type="sibTrans" cxnId="{ED2F9116-A2A9-441F-BAC5-0DF335F45FE1}">
      <dgm:prSet/>
      <dgm:spPr/>
      <dgm:t>
        <a:bodyPr/>
        <a:lstStyle/>
        <a:p>
          <a:endParaRPr lang="en-US"/>
        </a:p>
      </dgm:t>
    </dgm:pt>
    <dgm:pt modelId="{B8FCB114-68EC-4C4F-8EF4-2451BE1867CC}">
      <dgm:prSet custT="1"/>
      <dgm:spPr/>
      <dgm:t>
        <a:bodyPr/>
        <a:lstStyle/>
        <a:p>
          <a:r>
            <a:rPr lang="en-US" sz="2200" i="1" dirty="0" smtClean="0">
              <a:solidFill>
                <a:schemeClr val="tx1">
                  <a:lumMod val="65000"/>
                  <a:lumOff val="35000"/>
                </a:schemeClr>
              </a:solidFill>
            </a:rPr>
            <a:t>The Clouds</a:t>
          </a:r>
        </a:p>
      </dgm:t>
    </dgm:pt>
    <dgm:pt modelId="{65AB4157-5987-4842-96E0-EAA627272225}" type="parTrans" cxnId="{636A9E88-47AE-4BF6-BC63-1BEDFE05E186}">
      <dgm:prSet/>
      <dgm:spPr/>
      <dgm:t>
        <a:bodyPr/>
        <a:lstStyle/>
        <a:p>
          <a:endParaRPr lang="en-US"/>
        </a:p>
      </dgm:t>
    </dgm:pt>
    <dgm:pt modelId="{8F793872-C6D5-48A5-9CE2-CAD943C0A56C}" type="sibTrans" cxnId="{636A9E88-47AE-4BF6-BC63-1BEDFE05E186}">
      <dgm:prSet/>
      <dgm:spPr/>
      <dgm:t>
        <a:bodyPr/>
        <a:lstStyle/>
        <a:p>
          <a:endParaRPr lang="en-US"/>
        </a:p>
      </dgm:t>
    </dgm:pt>
    <dgm:pt modelId="{C134D7B1-3571-404A-83A1-7C650FAC8513}" type="pres">
      <dgm:prSet presAssocID="{4FAFC722-294A-416E-B5BE-37EA8DF4FD21}" presName="Name0" presStyleCnt="0">
        <dgm:presLayoutVars>
          <dgm:dir/>
          <dgm:animLvl val="lvl"/>
          <dgm:resizeHandles val="exact"/>
        </dgm:presLayoutVars>
      </dgm:prSet>
      <dgm:spPr/>
      <dgm:t>
        <a:bodyPr/>
        <a:lstStyle/>
        <a:p>
          <a:endParaRPr lang="en-US"/>
        </a:p>
      </dgm:t>
    </dgm:pt>
    <dgm:pt modelId="{BF50640A-9E5A-4FA8-BACD-B7FD0E4BD176}" type="pres">
      <dgm:prSet presAssocID="{CEEC6A4E-9D80-4DFC-A3F6-1BD7DA180F80}" presName="composite" presStyleCnt="0"/>
      <dgm:spPr/>
    </dgm:pt>
    <dgm:pt modelId="{87DF8CFE-1D6E-43BF-B92B-2786E540B9E5}" type="pres">
      <dgm:prSet presAssocID="{CEEC6A4E-9D80-4DFC-A3F6-1BD7DA180F80}" presName="parTx" presStyleLbl="alignNode1" presStyleIdx="0" presStyleCnt="4">
        <dgm:presLayoutVars>
          <dgm:chMax val="0"/>
          <dgm:chPref val="0"/>
          <dgm:bulletEnabled val="1"/>
        </dgm:presLayoutVars>
      </dgm:prSet>
      <dgm:spPr/>
      <dgm:t>
        <a:bodyPr/>
        <a:lstStyle/>
        <a:p>
          <a:endParaRPr lang="en-US"/>
        </a:p>
      </dgm:t>
    </dgm:pt>
    <dgm:pt modelId="{17E10C94-50F7-4C37-A6BC-DB89227CB9D4}" type="pres">
      <dgm:prSet presAssocID="{CEEC6A4E-9D80-4DFC-A3F6-1BD7DA180F80}" presName="desTx" presStyleLbl="alignAccFollowNode1" presStyleIdx="0" presStyleCnt="4">
        <dgm:presLayoutVars>
          <dgm:bulletEnabled val="1"/>
        </dgm:presLayoutVars>
      </dgm:prSet>
      <dgm:spPr/>
      <dgm:t>
        <a:bodyPr/>
        <a:lstStyle/>
        <a:p>
          <a:endParaRPr lang="en-US"/>
        </a:p>
      </dgm:t>
    </dgm:pt>
    <dgm:pt modelId="{67400645-2A53-4189-A7F9-BB7C69C7651C}" type="pres">
      <dgm:prSet presAssocID="{7D17C4BF-9A63-4BCF-8009-5D60361BCB6E}" presName="space" presStyleCnt="0"/>
      <dgm:spPr/>
    </dgm:pt>
    <dgm:pt modelId="{A0B996FD-BC81-4958-86F0-00FFC29A589D}" type="pres">
      <dgm:prSet presAssocID="{39300CD4-3603-4EBD-9762-B96417157940}" presName="composite" presStyleCnt="0"/>
      <dgm:spPr/>
    </dgm:pt>
    <dgm:pt modelId="{89C45B9F-7A13-41D7-BC19-A6ABD127EE40}" type="pres">
      <dgm:prSet presAssocID="{39300CD4-3603-4EBD-9762-B96417157940}" presName="parTx" presStyleLbl="alignNode1" presStyleIdx="1" presStyleCnt="4">
        <dgm:presLayoutVars>
          <dgm:chMax val="0"/>
          <dgm:chPref val="0"/>
          <dgm:bulletEnabled val="1"/>
        </dgm:presLayoutVars>
      </dgm:prSet>
      <dgm:spPr/>
      <dgm:t>
        <a:bodyPr/>
        <a:lstStyle/>
        <a:p>
          <a:endParaRPr lang="en-US"/>
        </a:p>
      </dgm:t>
    </dgm:pt>
    <dgm:pt modelId="{371BC6E1-E7BE-4606-9D58-A0A79995E676}" type="pres">
      <dgm:prSet presAssocID="{39300CD4-3603-4EBD-9762-B96417157940}" presName="desTx" presStyleLbl="alignAccFollowNode1" presStyleIdx="1" presStyleCnt="4">
        <dgm:presLayoutVars>
          <dgm:bulletEnabled val="1"/>
        </dgm:presLayoutVars>
      </dgm:prSet>
      <dgm:spPr/>
      <dgm:t>
        <a:bodyPr/>
        <a:lstStyle/>
        <a:p>
          <a:endParaRPr lang="en-US"/>
        </a:p>
      </dgm:t>
    </dgm:pt>
    <dgm:pt modelId="{60757D6C-B9EE-4A9E-9865-3A5BBCE66186}" type="pres">
      <dgm:prSet presAssocID="{4E6F9AE6-658B-48E5-870F-B49E0569DC2F}" presName="space" presStyleCnt="0"/>
      <dgm:spPr/>
    </dgm:pt>
    <dgm:pt modelId="{610E443E-09C1-4E26-95EE-17BC1CCF3EFA}" type="pres">
      <dgm:prSet presAssocID="{82ED1CCE-2846-44D0-9E9F-A888890C4A1C}" presName="composite" presStyleCnt="0"/>
      <dgm:spPr/>
    </dgm:pt>
    <dgm:pt modelId="{255082AC-8ABD-4876-9A06-B0443201F2B7}" type="pres">
      <dgm:prSet presAssocID="{82ED1CCE-2846-44D0-9E9F-A888890C4A1C}" presName="parTx" presStyleLbl="alignNode1" presStyleIdx="2" presStyleCnt="4">
        <dgm:presLayoutVars>
          <dgm:chMax val="0"/>
          <dgm:chPref val="0"/>
          <dgm:bulletEnabled val="1"/>
        </dgm:presLayoutVars>
      </dgm:prSet>
      <dgm:spPr/>
      <dgm:t>
        <a:bodyPr/>
        <a:lstStyle/>
        <a:p>
          <a:endParaRPr lang="en-US"/>
        </a:p>
      </dgm:t>
    </dgm:pt>
    <dgm:pt modelId="{4E662ACA-A052-4F0A-B541-DB6361A21F68}" type="pres">
      <dgm:prSet presAssocID="{82ED1CCE-2846-44D0-9E9F-A888890C4A1C}" presName="desTx" presStyleLbl="alignAccFollowNode1" presStyleIdx="2" presStyleCnt="4">
        <dgm:presLayoutVars>
          <dgm:bulletEnabled val="1"/>
        </dgm:presLayoutVars>
      </dgm:prSet>
      <dgm:spPr/>
      <dgm:t>
        <a:bodyPr/>
        <a:lstStyle/>
        <a:p>
          <a:endParaRPr lang="en-US"/>
        </a:p>
      </dgm:t>
    </dgm:pt>
    <dgm:pt modelId="{DD60C3E7-65B3-4CBF-A929-989C1E67B3B1}" type="pres">
      <dgm:prSet presAssocID="{7FDE2447-6D1E-4C0C-8C00-FA67315B42DA}" presName="space" presStyleCnt="0"/>
      <dgm:spPr/>
    </dgm:pt>
    <dgm:pt modelId="{4FF6BA91-34D8-4232-B0C0-E6B20F358310}" type="pres">
      <dgm:prSet presAssocID="{F5F03E46-4FB3-4614-87C4-B455022AA6F0}" presName="composite" presStyleCnt="0"/>
      <dgm:spPr/>
    </dgm:pt>
    <dgm:pt modelId="{102E5EC4-9AA8-4CFF-BDE1-C60887378430}" type="pres">
      <dgm:prSet presAssocID="{F5F03E46-4FB3-4614-87C4-B455022AA6F0}" presName="parTx" presStyleLbl="alignNode1" presStyleIdx="3" presStyleCnt="4">
        <dgm:presLayoutVars>
          <dgm:chMax val="0"/>
          <dgm:chPref val="0"/>
          <dgm:bulletEnabled val="1"/>
        </dgm:presLayoutVars>
      </dgm:prSet>
      <dgm:spPr/>
      <dgm:t>
        <a:bodyPr/>
        <a:lstStyle/>
        <a:p>
          <a:endParaRPr lang="en-US"/>
        </a:p>
      </dgm:t>
    </dgm:pt>
    <dgm:pt modelId="{29CAF6B5-C405-4191-9ED1-6330A5375A0B}" type="pres">
      <dgm:prSet presAssocID="{F5F03E46-4FB3-4614-87C4-B455022AA6F0}" presName="desTx" presStyleLbl="alignAccFollowNode1" presStyleIdx="3" presStyleCnt="4">
        <dgm:presLayoutVars>
          <dgm:bulletEnabled val="1"/>
        </dgm:presLayoutVars>
      </dgm:prSet>
      <dgm:spPr/>
      <dgm:t>
        <a:bodyPr/>
        <a:lstStyle/>
        <a:p>
          <a:endParaRPr lang="en-US"/>
        </a:p>
      </dgm:t>
    </dgm:pt>
  </dgm:ptLst>
  <dgm:cxnLst>
    <dgm:cxn modelId="{51112D6F-F658-4304-97C1-DA05296DF9F8}" srcId="{82ED1CCE-2846-44D0-9E9F-A888890C4A1C}" destId="{26E49E05-1AA3-4981-82E5-5689FEBE6814}" srcOrd="1" destOrd="0" parTransId="{7C25CE70-4CBA-4FCF-BD71-62EA484D5236}" sibTransId="{3BE53977-EBFF-4A40-8029-C61657F6162D}"/>
    <dgm:cxn modelId="{2A6B109C-8634-4C1C-8047-622F288C5880}" type="presOf" srcId="{8AA288B1-026A-4A59-8F67-55C5E3C162B4}" destId="{17E10C94-50F7-4C37-A6BC-DB89227CB9D4}" srcOrd="0" destOrd="2" presId="urn:microsoft.com/office/officeart/2005/8/layout/hList1"/>
    <dgm:cxn modelId="{2EA19AA3-31C7-4795-8C62-016AD24B371C}" type="presOf" srcId="{E0F09EB0-2B4B-4409-AFF7-B86C15CD47A1}" destId="{17E10C94-50F7-4C37-A6BC-DB89227CB9D4}" srcOrd="0" destOrd="0" presId="urn:microsoft.com/office/officeart/2005/8/layout/hList1"/>
    <dgm:cxn modelId="{ED2F9116-A2A9-441F-BAC5-0DF335F45FE1}" srcId="{F5F03E46-4FB3-4614-87C4-B455022AA6F0}" destId="{BD850B85-DAE7-4C3D-84C0-944B604781A9}" srcOrd="0" destOrd="0" parTransId="{BC0162BE-AAA7-4C80-8607-41932161A220}" sibTransId="{EF50F489-ADAC-479E-A524-35974EEC02ED}"/>
    <dgm:cxn modelId="{A793D5E7-888D-449A-ADB5-89021D5383E8}" type="presOf" srcId="{9594CBB0-DF8E-4924-AF65-6290B20C40AF}" destId="{17E10C94-50F7-4C37-A6BC-DB89227CB9D4}" srcOrd="0" destOrd="1" presId="urn:microsoft.com/office/officeart/2005/8/layout/hList1"/>
    <dgm:cxn modelId="{9022E591-8A1E-47C0-BA5E-62301C5CA316}" type="presOf" srcId="{F94C46CB-004C-414B-90DE-9814A4ADC06E}" destId="{371BC6E1-E7BE-4606-9D58-A0A79995E676}" srcOrd="0" destOrd="0" presId="urn:microsoft.com/office/officeart/2005/8/layout/hList1"/>
    <dgm:cxn modelId="{62E1E0D4-27EC-4176-92B8-A3310A84CA62}" type="presOf" srcId="{F5F03E46-4FB3-4614-87C4-B455022AA6F0}" destId="{102E5EC4-9AA8-4CFF-BDE1-C60887378430}" srcOrd="0" destOrd="0" presId="urn:microsoft.com/office/officeart/2005/8/layout/hList1"/>
    <dgm:cxn modelId="{63149927-ECB5-46BD-9D31-D73005D8B567}" type="presOf" srcId="{BD850B85-DAE7-4C3D-84C0-944B604781A9}" destId="{29CAF6B5-C405-4191-9ED1-6330A5375A0B}" srcOrd="0" destOrd="0" presId="urn:microsoft.com/office/officeart/2005/8/layout/hList1"/>
    <dgm:cxn modelId="{636A9E88-47AE-4BF6-BC63-1BEDFE05E186}" srcId="{F5F03E46-4FB3-4614-87C4-B455022AA6F0}" destId="{B8FCB114-68EC-4C4F-8EF4-2451BE1867CC}" srcOrd="1" destOrd="0" parTransId="{65AB4157-5987-4842-96E0-EAA627272225}" sibTransId="{8F793872-C6D5-48A5-9CE2-CAD943C0A56C}"/>
    <dgm:cxn modelId="{BC2FACAB-8AB9-4380-A151-196824CB9567}" srcId="{82ED1CCE-2846-44D0-9E9F-A888890C4A1C}" destId="{97DDEC11-D243-4B59-89E6-4BE89F637086}" srcOrd="0" destOrd="0" parTransId="{00A0DBB0-BD05-4EF9-A897-6F358BEFB7CC}" sibTransId="{2380C15B-6BDD-4C30-AFA0-3ECCE4D0BD03}"/>
    <dgm:cxn modelId="{DBB55560-6302-4F04-A13A-896CE2A00744}" srcId="{4FAFC722-294A-416E-B5BE-37EA8DF4FD21}" destId="{39300CD4-3603-4EBD-9762-B96417157940}" srcOrd="1" destOrd="0" parTransId="{EC93BEF8-0018-4C15-9BE3-6C059065B9F8}" sibTransId="{4E6F9AE6-658B-48E5-870F-B49E0569DC2F}"/>
    <dgm:cxn modelId="{472C0520-4C4E-49A0-9D66-D0F9A90FFEE0}" type="presOf" srcId="{97DDEC11-D243-4B59-89E6-4BE89F637086}" destId="{4E662ACA-A052-4F0A-B541-DB6361A21F68}" srcOrd="0" destOrd="0" presId="urn:microsoft.com/office/officeart/2005/8/layout/hList1"/>
    <dgm:cxn modelId="{9994BC24-C558-47AF-8096-BEB97F1933E4}" type="presOf" srcId="{26E49E05-1AA3-4981-82E5-5689FEBE6814}" destId="{4E662ACA-A052-4F0A-B541-DB6361A21F68}" srcOrd="0" destOrd="1" presId="urn:microsoft.com/office/officeart/2005/8/layout/hList1"/>
    <dgm:cxn modelId="{5BF8CE7D-BD3D-481B-9905-BDB29D94ED83}" type="presOf" srcId="{B8FCB114-68EC-4C4F-8EF4-2451BE1867CC}" destId="{29CAF6B5-C405-4191-9ED1-6330A5375A0B}" srcOrd="0" destOrd="1" presId="urn:microsoft.com/office/officeart/2005/8/layout/hList1"/>
    <dgm:cxn modelId="{EE73C331-C692-4959-BAD9-AF4433D09BED}" srcId="{39300CD4-3603-4EBD-9762-B96417157940}" destId="{F94C46CB-004C-414B-90DE-9814A4ADC06E}" srcOrd="0" destOrd="0" parTransId="{DA731FED-73F9-42AC-BDB2-E8BD88E4478D}" sibTransId="{847A77C9-FB71-4CC3-B369-F3981AF90AE1}"/>
    <dgm:cxn modelId="{3996C769-029C-4CEC-957F-341E2EC6AC5E}" type="presOf" srcId="{340DCEFD-89EA-482D-8BD0-247B53A30608}" destId="{371BC6E1-E7BE-4606-9D58-A0A79995E676}" srcOrd="0" destOrd="1" presId="urn:microsoft.com/office/officeart/2005/8/layout/hList1"/>
    <dgm:cxn modelId="{4F61555E-BB3C-42AB-B2B5-BA623EAB45F8}" type="presOf" srcId="{CEEC6A4E-9D80-4DFC-A3F6-1BD7DA180F80}" destId="{87DF8CFE-1D6E-43BF-B92B-2786E540B9E5}" srcOrd="0" destOrd="0" presId="urn:microsoft.com/office/officeart/2005/8/layout/hList1"/>
    <dgm:cxn modelId="{4956F039-599A-466B-9986-7E4D4DFCC212}" type="presOf" srcId="{39300CD4-3603-4EBD-9762-B96417157940}" destId="{89C45B9F-7A13-41D7-BC19-A6ABD127EE40}" srcOrd="0" destOrd="0" presId="urn:microsoft.com/office/officeart/2005/8/layout/hList1"/>
    <dgm:cxn modelId="{F40EF2AB-9B3D-4D2F-B407-AE94373083CD}" type="presOf" srcId="{82ED1CCE-2846-44D0-9E9F-A888890C4A1C}" destId="{255082AC-8ABD-4876-9A06-B0443201F2B7}" srcOrd="0" destOrd="0" presId="urn:microsoft.com/office/officeart/2005/8/layout/hList1"/>
    <dgm:cxn modelId="{C2D9660F-65DF-40DF-B48B-5AE6E82540F7}" srcId="{CEEC6A4E-9D80-4DFC-A3F6-1BD7DA180F80}" destId="{8AA288B1-026A-4A59-8F67-55C5E3C162B4}" srcOrd="2" destOrd="0" parTransId="{FA8E17F5-C4CD-4A18-B133-0C755E98F202}" sibTransId="{C882C5EE-0788-4E03-98CF-FC2BCF69CA23}"/>
    <dgm:cxn modelId="{4C3ED0FA-9779-4653-A0F7-137140ED492C}" type="presOf" srcId="{4FAFC722-294A-416E-B5BE-37EA8DF4FD21}" destId="{C134D7B1-3571-404A-83A1-7C650FAC8513}" srcOrd="0" destOrd="0" presId="urn:microsoft.com/office/officeart/2005/8/layout/hList1"/>
    <dgm:cxn modelId="{369E16DE-FBB7-4939-86C8-775652E20821}" srcId="{4FAFC722-294A-416E-B5BE-37EA8DF4FD21}" destId="{82ED1CCE-2846-44D0-9E9F-A888890C4A1C}" srcOrd="2" destOrd="0" parTransId="{1FB857AE-7A53-4292-AD8A-2B6C20B3CC21}" sibTransId="{7FDE2447-6D1E-4C0C-8C00-FA67315B42DA}"/>
    <dgm:cxn modelId="{DD64819B-F2D7-40D3-8851-03CE586950D4}" srcId="{CEEC6A4E-9D80-4DFC-A3F6-1BD7DA180F80}" destId="{E0F09EB0-2B4B-4409-AFF7-B86C15CD47A1}" srcOrd="0" destOrd="0" parTransId="{792EF9BF-5D46-4569-97A2-8D93D67C9040}" sibTransId="{A3AA2C3D-DA3B-4F95-8F9B-4435FCD2349B}"/>
    <dgm:cxn modelId="{A6691F92-A54D-4498-8D7B-CD7CE95E4CB2}" srcId="{4FAFC722-294A-416E-B5BE-37EA8DF4FD21}" destId="{CEEC6A4E-9D80-4DFC-A3F6-1BD7DA180F80}" srcOrd="0" destOrd="0" parTransId="{CA90CBCF-3B06-4C6A-B1F8-40F4D1AE8AE5}" sibTransId="{7D17C4BF-9A63-4BCF-8009-5D60361BCB6E}"/>
    <dgm:cxn modelId="{17B2CD5B-B552-4F82-9065-357EB933FCE3}" srcId="{4FAFC722-294A-416E-B5BE-37EA8DF4FD21}" destId="{F5F03E46-4FB3-4614-87C4-B455022AA6F0}" srcOrd="3" destOrd="0" parTransId="{6C8C9F14-A62B-48D6-B8CA-FA02405CD0F8}" sibTransId="{C6C91D45-08A6-4D26-8529-8C412C26155F}"/>
    <dgm:cxn modelId="{CC023D6D-119D-4778-91A8-85DFADA148D1}" srcId="{39300CD4-3603-4EBD-9762-B96417157940}" destId="{340DCEFD-89EA-482D-8BD0-247B53A30608}" srcOrd="1" destOrd="0" parTransId="{28B3FA02-41B1-40AC-95EE-C64E4FFCDC41}" sibTransId="{E744D374-4EAE-4609-8F21-A8C2800BF239}"/>
    <dgm:cxn modelId="{AE2970CC-6D01-4B91-81E5-3CB009F003DD}" srcId="{CEEC6A4E-9D80-4DFC-A3F6-1BD7DA180F80}" destId="{9594CBB0-DF8E-4924-AF65-6290B20C40AF}" srcOrd="1" destOrd="0" parTransId="{91C69479-51EF-4855-829A-6B4B4C7FB624}" sibTransId="{30281956-1065-41B4-B1FF-079D36B00E0F}"/>
    <dgm:cxn modelId="{F4566155-9CC4-4B08-BBBC-485FE36C822B}" type="presParOf" srcId="{C134D7B1-3571-404A-83A1-7C650FAC8513}" destId="{BF50640A-9E5A-4FA8-BACD-B7FD0E4BD176}" srcOrd="0" destOrd="0" presId="urn:microsoft.com/office/officeart/2005/8/layout/hList1"/>
    <dgm:cxn modelId="{5FFB2825-0F4F-4ABD-83A0-60FB74E65537}" type="presParOf" srcId="{BF50640A-9E5A-4FA8-BACD-B7FD0E4BD176}" destId="{87DF8CFE-1D6E-43BF-B92B-2786E540B9E5}" srcOrd="0" destOrd="0" presId="urn:microsoft.com/office/officeart/2005/8/layout/hList1"/>
    <dgm:cxn modelId="{61812536-C966-4199-8555-D5C7495C38C8}" type="presParOf" srcId="{BF50640A-9E5A-4FA8-BACD-B7FD0E4BD176}" destId="{17E10C94-50F7-4C37-A6BC-DB89227CB9D4}" srcOrd="1" destOrd="0" presId="urn:microsoft.com/office/officeart/2005/8/layout/hList1"/>
    <dgm:cxn modelId="{DE263407-9171-496E-98A2-2C9F94F9FE18}" type="presParOf" srcId="{C134D7B1-3571-404A-83A1-7C650FAC8513}" destId="{67400645-2A53-4189-A7F9-BB7C69C7651C}" srcOrd="1" destOrd="0" presId="urn:microsoft.com/office/officeart/2005/8/layout/hList1"/>
    <dgm:cxn modelId="{18ED3C21-0003-4390-8B74-6BB965B05CEF}" type="presParOf" srcId="{C134D7B1-3571-404A-83A1-7C650FAC8513}" destId="{A0B996FD-BC81-4958-86F0-00FFC29A589D}" srcOrd="2" destOrd="0" presId="urn:microsoft.com/office/officeart/2005/8/layout/hList1"/>
    <dgm:cxn modelId="{C4050729-7EDA-4725-ACB0-29B23722BBEC}" type="presParOf" srcId="{A0B996FD-BC81-4958-86F0-00FFC29A589D}" destId="{89C45B9F-7A13-41D7-BC19-A6ABD127EE40}" srcOrd="0" destOrd="0" presId="urn:microsoft.com/office/officeart/2005/8/layout/hList1"/>
    <dgm:cxn modelId="{BE44EDC8-A012-4786-B70B-9D4EB212894F}" type="presParOf" srcId="{A0B996FD-BC81-4958-86F0-00FFC29A589D}" destId="{371BC6E1-E7BE-4606-9D58-A0A79995E676}" srcOrd="1" destOrd="0" presId="urn:microsoft.com/office/officeart/2005/8/layout/hList1"/>
    <dgm:cxn modelId="{45E179C3-C379-4521-BB53-7ED53BB82FEA}" type="presParOf" srcId="{C134D7B1-3571-404A-83A1-7C650FAC8513}" destId="{60757D6C-B9EE-4A9E-9865-3A5BBCE66186}" srcOrd="3" destOrd="0" presId="urn:microsoft.com/office/officeart/2005/8/layout/hList1"/>
    <dgm:cxn modelId="{84A8CC60-932C-4902-A818-DB39D6B8E253}" type="presParOf" srcId="{C134D7B1-3571-404A-83A1-7C650FAC8513}" destId="{610E443E-09C1-4E26-95EE-17BC1CCF3EFA}" srcOrd="4" destOrd="0" presId="urn:microsoft.com/office/officeart/2005/8/layout/hList1"/>
    <dgm:cxn modelId="{DA4B9DE9-B98E-4AE8-B2A8-382F8AD6157C}" type="presParOf" srcId="{610E443E-09C1-4E26-95EE-17BC1CCF3EFA}" destId="{255082AC-8ABD-4876-9A06-B0443201F2B7}" srcOrd="0" destOrd="0" presId="urn:microsoft.com/office/officeart/2005/8/layout/hList1"/>
    <dgm:cxn modelId="{559E70C9-0763-4ECD-91A8-824752B9F737}" type="presParOf" srcId="{610E443E-09C1-4E26-95EE-17BC1CCF3EFA}" destId="{4E662ACA-A052-4F0A-B541-DB6361A21F68}" srcOrd="1" destOrd="0" presId="urn:microsoft.com/office/officeart/2005/8/layout/hList1"/>
    <dgm:cxn modelId="{A92F4878-ADEC-46A0-A01A-0B34099AC367}" type="presParOf" srcId="{C134D7B1-3571-404A-83A1-7C650FAC8513}" destId="{DD60C3E7-65B3-4CBF-A929-989C1E67B3B1}" srcOrd="5" destOrd="0" presId="urn:microsoft.com/office/officeart/2005/8/layout/hList1"/>
    <dgm:cxn modelId="{7511E323-D0E9-4C98-A750-5D149B1D2A1B}" type="presParOf" srcId="{C134D7B1-3571-404A-83A1-7C650FAC8513}" destId="{4FF6BA91-34D8-4232-B0C0-E6B20F358310}" srcOrd="6" destOrd="0" presId="urn:microsoft.com/office/officeart/2005/8/layout/hList1"/>
    <dgm:cxn modelId="{359F40D0-1F77-4B1D-89C9-04D0D92558E3}" type="presParOf" srcId="{4FF6BA91-34D8-4232-B0C0-E6B20F358310}" destId="{102E5EC4-9AA8-4CFF-BDE1-C60887378430}" srcOrd="0" destOrd="0" presId="urn:microsoft.com/office/officeart/2005/8/layout/hList1"/>
    <dgm:cxn modelId="{419D3A80-1676-4BAF-8A52-656D659A857B}" type="presParOf" srcId="{4FF6BA91-34D8-4232-B0C0-E6B20F358310}" destId="{29CAF6B5-C405-4191-9ED1-6330A5375A0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7C21974-C497-4A89-81E6-E6B9E0960B1C}"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en-US"/>
        </a:p>
      </dgm:t>
    </dgm:pt>
    <dgm:pt modelId="{DF8720ED-7887-4CA2-85AF-6244F9BB9811}">
      <dgm:prSet phldrT="[Text]"/>
      <dgm:spPr/>
      <dgm:t>
        <a:bodyPr/>
        <a:lstStyle/>
        <a:p>
          <a:r>
            <a:rPr lang="en-US" dirty="0" smtClean="0"/>
            <a:t>Early Sophists</a:t>
          </a:r>
          <a:endParaRPr lang="en-US" dirty="0"/>
        </a:p>
      </dgm:t>
    </dgm:pt>
    <dgm:pt modelId="{46A11E88-7D52-416A-A9B1-C61BF4C67102}" type="parTrans" cxnId="{1DDE0DBF-F182-468C-901E-367F7DD8E7F1}">
      <dgm:prSet/>
      <dgm:spPr/>
      <dgm:t>
        <a:bodyPr/>
        <a:lstStyle/>
        <a:p>
          <a:endParaRPr lang="en-US"/>
        </a:p>
      </dgm:t>
    </dgm:pt>
    <dgm:pt modelId="{E9B3B497-A926-4BDA-924E-1EFA811A2A44}" type="sibTrans" cxnId="{1DDE0DBF-F182-468C-901E-367F7DD8E7F1}">
      <dgm:prSet/>
      <dgm:spPr/>
      <dgm:t>
        <a:bodyPr/>
        <a:lstStyle/>
        <a:p>
          <a:endParaRPr lang="en-US"/>
        </a:p>
      </dgm:t>
    </dgm:pt>
    <dgm:pt modelId="{587D43FA-82A8-4D95-8BF0-3E665D142A5C}">
      <dgm:prSet phldrT="[Text]"/>
      <dgm:spPr/>
      <dgm:t>
        <a:bodyPr/>
        <a:lstStyle/>
        <a:p>
          <a:r>
            <a:rPr lang="en-US" dirty="0" smtClean="0"/>
            <a:t>Socrates</a:t>
          </a:r>
          <a:endParaRPr lang="en-US" dirty="0"/>
        </a:p>
      </dgm:t>
    </dgm:pt>
    <dgm:pt modelId="{26B13C70-A0C0-4487-945B-5725E0C9DE59}" type="parTrans" cxnId="{65BF5366-CD95-4A8A-98BC-2AA82030DBD1}">
      <dgm:prSet/>
      <dgm:spPr/>
      <dgm:t>
        <a:bodyPr/>
        <a:lstStyle/>
        <a:p>
          <a:endParaRPr lang="en-US"/>
        </a:p>
      </dgm:t>
    </dgm:pt>
    <dgm:pt modelId="{74AACD41-E9D2-4053-BF2B-2B9CAE48420C}" type="sibTrans" cxnId="{65BF5366-CD95-4A8A-98BC-2AA82030DBD1}">
      <dgm:prSet/>
      <dgm:spPr/>
      <dgm:t>
        <a:bodyPr/>
        <a:lstStyle/>
        <a:p>
          <a:endParaRPr lang="en-US"/>
        </a:p>
      </dgm:t>
    </dgm:pt>
    <dgm:pt modelId="{DB2E53A4-C887-43E9-A120-DF11F657B96B}">
      <dgm:prSet phldrT="[Text]"/>
      <dgm:spPr/>
      <dgm:t>
        <a:bodyPr/>
        <a:lstStyle/>
        <a:p>
          <a:r>
            <a:rPr lang="en-US" dirty="0" smtClean="0"/>
            <a:t>Plato</a:t>
          </a:r>
          <a:endParaRPr lang="en-US" dirty="0"/>
        </a:p>
      </dgm:t>
    </dgm:pt>
    <dgm:pt modelId="{CE68ABC2-8197-4312-AFFE-9EC52D49BE84}" type="parTrans" cxnId="{1CBC7F56-C977-4870-90E1-AA62CA25280A}">
      <dgm:prSet/>
      <dgm:spPr/>
      <dgm:t>
        <a:bodyPr/>
        <a:lstStyle/>
        <a:p>
          <a:endParaRPr lang="en-US"/>
        </a:p>
      </dgm:t>
    </dgm:pt>
    <dgm:pt modelId="{148E90E0-67A3-430E-90FA-4C1880EF8DA3}" type="sibTrans" cxnId="{1CBC7F56-C977-4870-90E1-AA62CA25280A}">
      <dgm:prSet/>
      <dgm:spPr/>
      <dgm:t>
        <a:bodyPr/>
        <a:lstStyle/>
        <a:p>
          <a:endParaRPr lang="en-US"/>
        </a:p>
      </dgm:t>
    </dgm:pt>
    <dgm:pt modelId="{777906B0-4AB2-4A46-8C60-3E8FBD0F524F}">
      <dgm:prSet phldrT="[Text]"/>
      <dgm:spPr/>
      <dgm:t>
        <a:bodyPr/>
        <a:lstStyle/>
        <a:p>
          <a:r>
            <a:rPr lang="en-US" dirty="0" smtClean="0"/>
            <a:t>Aristotle</a:t>
          </a:r>
          <a:endParaRPr lang="en-US" dirty="0"/>
        </a:p>
      </dgm:t>
    </dgm:pt>
    <dgm:pt modelId="{DE33A66F-A930-447F-8BC1-D09EB17FF078}" type="parTrans" cxnId="{DC74617C-89C2-4ADA-A8C0-5352BB13FEAE}">
      <dgm:prSet/>
      <dgm:spPr/>
      <dgm:t>
        <a:bodyPr/>
        <a:lstStyle/>
        <a:p>
          <a:endParaRPr lang="en-US"/>
        </a:p>
      </dgm:t>
    </dgm:pt>
    <dgm:pt modelId="{454335C3-67B3-42E2-9BF1-5D0F8633CF0B}" type="sibTrans" cxnId="{DC74617C-89C2-4ADA-A8C0-5352BB13FEAE}">
      <dgm:prSet/>
      <dgm:spPr/>
      <dgm:t>
        <a:bodyPr/>
        <a:lstStyle/>
        <a:p>
          <a:endParaRPr lang="en-US"/>
        </a:p>
      </dgm:t>
    </dgm:pt>
    <dgm:pt modelId="{7183EDC2-15A6-447E-A1BE-73CD0FD37D2C}" type="pres">
      <dgm:prSet presAssocID="{27C21974-C497-4A89-81E6-E6B9E0960B1C}" presName="diagram" presStyleCnt="0">
        <dgm:presLayoutVars>
          <dgm:dir/>
          <dgm:resizeHandles val="exact"/>
        </dgm:presLayoutVars>
      </dgm:prSet>
      <dgm:spPr/>
      <dgm:t>
        <a:bodyPr/>
        <a:lstStyle/>
        <a:p>
          <a:endParaRPr lang="en-US"/>
        </a:p>
      </dgm:t>
    </dgm:pt>
    <dgm:pt modelId="{19C71B1E-9866-4AFF-BCC8-F071E5031EF7}" type="pres">
      <dgm:prSet presAssocID="{DF8720ED-7887-4CA2-85AF-6244F9BB9811}" presName="node" presStyleLbl="node1" presStyleIdx="0" presStyleCnt="4">
        <dgm:presLayoutVars>
          <dgm:bulletEnabled val="1"/>
        </dgm:presLayoutVars>
      </dgm:prSet>
      <dgm:spPr/>
      <dgm:t>
        <a:bodyPr/>
        <a:lstStyle/>
        <a:p>
          <a:endParaRPr lang="en-US"/>
        </a:p>
      </dgm:t>
    </dgm:pt>
    <dgm:pt modelId="{5645AD86-9316-42C3-AD64-91AA00A2C69C}" type="pres">
      <dgm:prSet presAssocID="{E9B3B497-A926-4BDA-924E-1EFA811A2A44}" presName="sibTrans" presStyleCnt="0"/>
      <dgm:spPr/>
    </dgm:pt>
    <dgm:pt modelId="{A45FEDAE-C248-406F-86DC-E81F30EF9DE8}" type="pres">
      <dgm:prSet presAssocID="{587D43FA-82A8-4D95-8BF0-3E665D142A5C}" presName="node" presStyleLbl="node1" presStyleIdx="1" presStyleCnt="4">
        <dgm:presLayoutVars>
          <dgm:bulletEnabled val="1"/>
        </dgm:presLayoutVars>
      </dgm:prSet>
      <dgm:spPr/>
      <dgm:t>
        <a:bodyPr/>
        <a:lstStyle/>
        <a:p>
          <a:endParaRPr lang="en-US"/>
        </a:p>
      </dgm:t>
    </dgm:pt>
    <dgm:pt modelId="{39B1032D-66CE-4BC8-8E6F-CAAD84746993}" type="pres">
      <dgm:prSet presAssocID="{74AACD41-E9D2-4053-BF2B-2B9CAE48420C}" presName="sibTrans" presStyleCnt="0"/>
      <dgm:spPr/>
    </dgm:pt>
    <dgm:pt modelId="{EA615DBA-D5F1-4F4E-8732-F8B491C8BE9C}" type="pres">
      <dgm:prSet presAssocID="{DB2E53A4-C887-43E9-A120-DF11F657B96B}" presName="node" presStyleLbl="node1" presStyleIdx="2" presStyleCnt="4">
        <dgm:presLayoutVars>
          <dgm:bulletEnabled val="1"/>
        </dgm:presLayoutVars>
      </dgm:prSet>
      <dgm:spPr/>
      <dgm:t>
        <a:bodyPr/>
        <a:lstStyle/>
        <a:p>
          <a:endParaRPr lang="en-US"/>
        </a:p>
      </dgm:t>
    </dgm:pt>
    <dgm:pt modelId="{A281B50B-1D2A-4F5B-BBED-DB68C0E7F36F}" type="pres">
      <dgm:prSet presAssocID="{148E90E0-67A3-430E-90FA-4C1880EF8DA3}" presName="sibTrans" presStyleCnt="0"/>
      <dgm:spPr/>
    </dgm:pt>
    <dgm:pt modelId="{BB86923E-B193-4F70-9192-ABEA6BE43C4F}" type="pres">
      <dgm:prSet presAssocID="{777906B0-4AB2-4A46-8C60-3E8FBD0F524F}" presName="node" presStyleLbl="node1" presStyleIdx="3" presStyleCnt="4">
        <dgm:presLayoutVars>
          <dgm:bulletEnabled val="1"/>
        </dgm:presLayoutVars>
      </dgm:prSet>
      <dgm:spPr/>
      <dgm:t>
        <a:bodyPr/>
        <a:lstStyle/>
        <a:p>
          <a:endParaRPr lang="en-US"/>
        </a:p>
      </dgm:t>
    </dgm:pt>
  </dgm:ptLst>
  <dgm:cxnLst>
    <dgm:cxn modelId="{E101E2ED-1E13-427B-AA52-805C2AE93F1F}" type="presOf" srcId="{DF8720ED-7887-4CA2-85AF-6244F9BB9811}" destId="{19C71B1E-9866-4AFF-BCC8-F071E5031EF7}" srcOrd="0" destOrd="0" presId="urn:microsoft.com/office/officeart/2005/8/layout/default#4"/>
    <dgm:cxn modelId="{DC74617C-89C2-4ADA-A8C0-5352BB13FEAE}" srcId="{27C21974-C497-4A89-81E6-E6B9E0960B1C}" destId="{777906B0-4AB2-4A46-8C60-3E8FBD0F524F}" srcOrd="3" destOrd="0" parTransId="{DE33A66F-A930-447F-8BC1-D09EB17FF078}" sibTransId="{454335C3-67B3-42E2-9BF1-5D0F8633CF0B}"/>
    <dgm:cxn modelId="{436A9E1E-01CD-443C-AE09-C26483B6FF37}" type="presOf" srcId="{27C21974-C497-4A89-81E6-E6B9E0960B1C}" destId="{7183EDC2-15A6-447E-A1BE-73CD0FD37D2C}" srcOrd="0" destOrd="0" presId="urn:microsoft.com/office/officeart/2005/8/layout/default#4"/>
    <dgm:cxn modelId="{1CBC7F56-C977-4870-90E1-AA62CA25280A}" srcId="{27C21974-C497-4A89-81E6-E6B9E0960B1C}" destId="{DB2E53A4-C887-43E9-A120-DF11F657B96B}" srcOrd="2" destOrd="0" parTransId="{CE68ABC2-8197-4312-AFFE-9EC52D49BE84}" sibTransId="{148E90E0-67A3-430E-90FA-4C1880EF8DA3}"/>
    <dgm:cxn modelId="{65BF5366-CD95-4A8A-98BC-2AA82030DBD1}" srcId="{27C21974-C497-4A89-81E6-E6B9E0960B1C}" destId="{587D43FA-82A8-4D95-8BF0-3E665D142A5C}" srcOrd="1" destOrd="0" parTransId="{26B13C70-A0C0-4487-945B-5725E0C9DE59}" sibTransId="{74AACD41-E9D2-4053-BF2B-2B9CAE48420C}"/>
    <dgm:cxn modelId="{FE5403D8-E4F2-45D5-9336-3C7786AF19E6}" type="presOf" srcId="{DB2E53A4-C887-43E9-A120-DF11F657B96B}" destId="{EA615DBA-D5F1-4F4E-8732-F8B491C8BE9C}" srcOrd="0" destOrd="0" presId="urn:microsoft.com/office/officeart/2005/8/layout/default#4"/>
    <dgm:cxn modelId="{F268F785-7CBE-4351-97EF-1239F5489652}" type="presOf" srcId="{777906B0-4AB2-4A46-8C60-3E8FBD0F524F}" destId="{BB86923E-B193-4F70-9192-ABEA6BE43C4F}" srcOrd="0" destOrd="0" presId="urn:microsoft.com/office/officeart/2005/8/layout/default#4"/>
    <dgm:cxn modelId="{1DDE0DBF-F182-468C-901E-367F7DD8E7F1}" srcId="{27C21974-C497-4A89-81E6-E6B9E0960B1C}" destId="{DF8720ED-7887-4CA2-85AF-6244F9BB9811}" srcOrd="0" destOrd="0" parTransId="{46A11E88-7D52-416A-A9B1-C61BF4C67102}" sibTransId="{E9B3B497-A926-4BDA-924E-1EFA811A2A44}"/>
    <dgm:cxn modelId="{6BE9237C-171A-4D7B-AAA6-6A321926B55C}" type="presOf" srcId="{587D43FA-82A8-4D95-8BF0-3E665D142A5C}" destId="{A45FEDAE-C248-406F-86DC-E81F30EF9DE8}" srcOrd="0" destOrd="0" presId="urn:microsoft.com/office/officeart/2005/8/layout/default#4"/>
    <dgm:cxn modelId="{0C9F6F53-5387-4829-92C7-A0B6F3892FB3}" type="presParOf" srcId="{7183EDC2-15A6-447E-A1BE-73CD0FD37D2C}" destId="{19C71B1E-9866-4AFF-BCC8-F071E5031EF7}" srcOrd="0" destOrd="0" presId="urn:microsoft.com/office/officeart/2005/8/layout/default#4"/>
    <dgm:cxn modelId="{F5517673-46DA-48ED-8BE7-A90A07590FC7}" type="presParOf" srcId="{7183EDC2-15A6-447E-A1BE-73CD0FD37D2C}" destId="{5645AD86-9316-42C3-AD64-91AA00A2C69C}" srcOrd="1" destOrd="0" presId="urn:microsoft.com/office/officeart/2005/8/layout/default#4"/>
    <dgm:cxn modelId="{DA62D1DC-B7C1-4939-A898-D85B41625FDE}" type="presParOf" srcId="{7183EDC2-15A6-447E-A1BE-73CD0FD37D2C}" destId="{A45FEDAE-C248-406F-86DC-E81F30EF9DE8}" srcOrd="2" destOrd="0" presId="urn:microsoft.com/office/officeart/2005/8/layout/default#4"/>
    <dgm:cxn modelId="{E0ECC196-DD5E-453D-96F0-49C4CE098301}" type="presParOf" srcId="{7183EDC2-15A6-447E-A1BE-73CD0FD37D2C}" destId="{39B1032D-66CE-4BC8-8E6F-CAAD84746993}" srcOrd="3" destOrd="0" presId="urn:microsoft.com/office/officeart/2005/8/layout/default#4"/>
    <dgm:cxn modelId="{EA8DD689-A066-47B9-BFFA-A5C26078AB06}" type="presParOf" srcId="{7183EDC2-15A6-447E-A1BE-73CD0FD37D2C}" destId="{EA615DBA-D5F1-4F4E-8732-F8B491C8BE9C}" srcOrd="4" destOrd="0" presId="urn:microsoft.com/office/officeart/2005/8/layout/default#4"/>
    <dgm:cxn modelId="{F0C7F3FA-E8C3-40DF-BDA5-05F2F4BCA556}" type="presParOf" srcId="{7183EDC2-15A6-447E-A1BE-73CD0FD37D2C}" destId="{A281B50B-1D2A-4F5B-BBED-DB68C0E7F36F}" srcOrd="5" destOrd="0" presId="urn:microsoft.com/office/officeart/2005/8/layout/default#4"/>
    <dgm:cxn modelId="{EFA37B07-873D-4B79-9739-8B2DFA603223}" type="presParOf" srcId="{7183EDC2-15A6-447E-A1BE-73CD0FD37D2C}" destId="{BB86923E-B193-4F70-9192-ABEA6BE43C4F}" srcOrd="6" destOrd="0" presId="urn:microsoft.com/office/officeart/2005/8/layout/defaul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B2028-14BC-4033-B009-CBBF10611CF7}">
      <dsp:nvSpPr>
        <dsp:cNvPr id="0" name=""/>
        <dsp:cNvSpPr/>
      </dsp:nvSpPr>
      <dsp:spPr>
        <a:xfrm>
          <a:off x="0" y="591343"/>
          <a:ext cx="2571749" cy="1543050"/>
        </a:xfrm>
        <a:prstGeom prst="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Ancestry</a:t>
          </a:r>
          <a:endParaRPr lang="en-US" sz="4300" kern="1200" dirty="0"/>
        </a:p>
      </dsp:txBody>
      <dsp:txXfrm>
        <a:off x="0" y="591343"/>
        <a:ext cx="2571749" cy="1543050"/>
      </dsp:txXfrm>
    </dsp:sp>
    <dsp:sp modelId="{40F0B6E7-4873-4085-AF91-B878F622C6DC}">
      <dsp:nvSpPr>
        <dsp:cNvPr id="0" name=""/>
        <dsp:cNvSpPr/>
      </dsp:nvSpPr>
      <dsp:spPr>
        <a:xfrm>
          <a:off x="2828925" y="591343"/>
          <a:ext cx="2571749" cy="1543050"/>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Language</a:t>
          </a:r>
          <a:endParaRPr lang="en-US" sz="4300" kern="1200" dirty="0"/>
        </a:p>
      </dsp:txBody>
      <dsp:txXfrm>
        <a:off x="2828925" y="591343"/>
        <a:ext cx="2571749" cy="1543050"/>
      </dsp:txXfrm>
    </dsp:sp>
    <dsp:sp modelId="{85D96A6D-01AA-4CAA-92C1-AC0C1F3EA0D3}">
      <dsp:nvSpPr>
        <dsp:cNvPr id="0" name=""/>
        <dsp:cNvSpPr/>
      </dsp:nvSpPr>
      <dsp:spPr>
        <a:xfrm>
          <a:off x="5657849" y="591343"/>
          <a:ext cx="2571749" cy="1543050"/>
        </a:xfrm>
        <a:prstGeom prst="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Literature</a:t>
          </a:r>
          <a:endParaRPr lang="en-US" sz="4300" kern="1200" dirty="0"/>
        </a:p>
      </dsp:txBody>
      <dsp:txXfrm>
        <a:off x="5657849" y="591343"/>
        <a:ext cx="2571749" cy="1543050"/>
      </dsp:txXfrm>
    </dsp:sp>
    <dsp:sp modelId="{960BB269-FBBA-4FCB-AA17-504A991B0976}">
      <dsp:nvSpPr>
        <dsp:cNvPr id="0" name=""/>
        <dsp:cNvSpPr/>
      </dsp:nvSpPr>
      <dsp:spPr>
        <a:xfrm>
          <a:off x="1414462" y="2391569"/>
          <a:ext cx="2571749" cy="1543050"/>
        </a:xfrm>
        <a:prstGeom prst="rect">
          <a:avLst/>
        </a:prstGeom>
        <a:solidFill>
          <a:schemeClr val="accent1">
            <a:shade val="50000"/>
            <a:hueOff val="289149"/>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Religion</a:t>
          </a:r>
          <a:endParaRPr lang="en-US" sz="4300" kern="1200" dirty="0"/>
        </a:p>
      </dsp:txBody>
      <dsp:txXfrm>
        <a:off x="1414462" y="2391569"/>
        <a:ext cx="2571749" cy="1543050"/>
      </dsp:txXfrm>
    </dsp:sp>
    <dsp:sp modelId="{7BC67197-26AA-4665-B8C9-A30CE6F114B6}">
      <dsp:nvSpPr>
        <dsp:cNvPr id="0" name=""/>
        <dsp:cNvSpPr/>
      </dsp:nvSpPr>
      <dsp:spPr>
        <a:xfrm>
          <a:off x="4243387" y="2391569"/>
          <a:ext cx="2571749" cy="1543050"/>
        </a:xfrm>
        <a:prstGeom prst="rect">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kern="1200" dirty="0" smtClean="0"/>
            <a:t>Olympic Games</a:t>
          </a:r>
          <a:endParaRPr lang="en-US" sz="4300" kern="1200" dirty="0"/>
        </a:p>
      </dsp:txBody>
      <dsp:txXfrm>
        <a:off x="4243387" y="2391569"/>
        <a:ext cx="2571749" cy="15430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D4436-CAFF-4D3F-8C04-524FF45C2642}">
      <dsp:nvSpPr>
        <dsp:cNvPr id="0" name=""/>
        <dsp:cNvSpPr/>
      </dsp:nvSpPr>
      <dsp:spPr>
        <a:xfrm>
          <a:off x="2571" y="98358"/>
          <a:ext cx="2507456"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Ancestry</a:t>
          </a:r>
          <a:endParaRPr lang="en-US" sz="2500" kern="1200" dirty="0"/>
        </a:p>
      </dsp:txBody>
      <dsp:txXfrm>
        <a:off x="2571" y="98358"/>
        <a:ext cx="2507456" cy="720000"/>
      </dsp:txXfrm>
    </dsp:sp>
    <dsp:sp modelId="{F6F5A684-B711-4384-9DD9-1144458B1594}">
      <dsp:nvSpPr>
        <dsp:cNvPr id="0" name=""/>
        <dsp:cNvSpPr/>
      </dsp:nvSpPr>
      <dsp:spPr>
        <a:xfrm>
          <a:off x="2571" y="818358"/>
          <a:ext cx="2507456" cy="36092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Believed in a common ancestor – </a:t>
          </a:r>
          <a:r>
            <a:rPr lang="en-US" sz="2500" kern="1200" dirty="0" err="1" smtClean="0"/>
            <a:t>Hellen</a:t>
          </a:r>
          <a:endParaRPr lang="en-US" sz="2500" kern="1200" dirty="0"/>
        </a:p>
      </dsp:txBody>
      <dsp:txXfrm>
        <a:off x="2571" y="818358"/>
        <a:ext cx="2507456" cy="3609246"/>
      </dsp:txXfrm>
    </dsp:sp>
    <dsp:sp modelId="{979C709D-8038-47C9-BB9C-54EBB8D39B4D}">
      <dsp:nvSpPr>
        <dsp:cNvPr id="0" name=""/>
        <dsp:cNvSpPr/>
      </dsp:nvSpPr>
      <dsp:spPr>
        <a:xfrm>
          <a:off x="2861071" y="98358"/>
          <a:ext cx="2507456"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Language</a:t>
          </a:r>
          <a:endParaRPr lang="en-US" sz="2500" kern="1200" dirty="0"/>
        </a:p>
      </dsp:txBody>
      <dsp:txXfrm>
        <a:off x="2861071" y="98358"/>
        <a:ext cx="2507456" cy="720000"/>
      </dsp:txXfrm>
    </dsp:sp>
    <dsp:sp modelId="{59E58E15-0D5A-446A-91EE-CB2841A4F4B8}">
      <dsp:nvSpPr>
        <dsp:cNvPr id="0" name=""/>
        <dsp:cNvSpPr/>
      </dsp:nvSpPr>
      <dsp:spPr>
        <a:xfrm>
          <a:off x="2861071" y="818358"/>
          <a:ext cx="2507456" cy="36092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Spoke different Greek dialects but could understand one another</a:t>
          </a:r>
          <a:endParaRPr lang="en-US" sz="2500" kern="1200" dirty="0"/>
        </a:p>
        <a:p>
          <a:pPr marL="228600" lvl="1" indent="-228600" algn="l" defTabSz="1111250">
            <a:lnSpc>
              <a:spcPct val="90000"/>
            </a:lnSpc>
            <a:spcBef>
              <a:spcPct val="0"/>
            </a:spcBef>
            <a:spcAft>
              <a:spcPct val="15000"/>
            </a:spcAft>
            <a:buChar char="••"/>
          </a:pPr>
          <a:r>
            <a:rPr lang="en-US" sz="2500" kern="1200" dirty="0" smtClean="0"/>
            <a:t>Used Phoenician alphabet and added vowels</a:t>
          </a:r>
          <a:endParaRPr lang="en-US" sz="2500" kern="1200" dirty="0"/>
        </a:p>
      </dsp:txBody>
      <dsp:txXfrm>
        <a:off x="2861071" y="818358"/>
        <a:ext cx="2507456" cy="3609246"/>
      </dsp:txXfrm>
    </dsp:sp>
    <dsp:sp modelId="{9FD4CEE4-CCDB-4178-863C-CA2EE0576FB3}">
      <dsp:nvSpPr>
        <dsp:cNvPr id="0" name=""/>
        <dsp:cNvSpPr/>
      </dsp:nvSpPr>
      <dsp:spPr>
        <a:xfrm>
          <a:off x="5719571" y="98358"/>
          <a:ext cx="2507456" cy="720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US" sz="2500" kern="1200" dirty="0" smtClean="0"/>
            <a:t>Literature</a:t>
          </a:r>
          <a:endParaRPr lang="en-US" sz="2500" kern="1200" dirty="0"/>
        </a:p>
      </dsp:txBody>
      <dsp:txXfrm>
        <a:off x="5719571" y="98358"/>
        <a:ext cx="2507456" cy="720000"/>
      </dsp:txXfrm>
    </dsp:sp>
    <dsp:sp modelId="{5F35536F-8F07-4269-9151-0937AAAB2C9F}">
      <dsp:nvSpPr>
        <dsp:cNvPr id="0" name=""/>
        <dsp:cNvSpPr/>
      </dsp:nvSpPr>
      <dsp:spPr>
        <a:xfrm>
          <a:off x="5719571" y="818358"/>
          <a:ext cx="2507456" cy="360924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Homer’s </a:t>
          </a:r>
          <a:r>
            <a:rPr lang="en-US" sz="2500" i="1" kern="1200" dirty="0" smtClean="0"/>
            <a:t>Iliad</a:t>
          </a:r>
          <a:r>
            <a:rPr lang="en-US" sz="2500" i="0" kern="1200" dirty="0" smtClean="0"/>
            <a:t> and </a:t>
          </a:r>
          <a:r>
            <a:rPr lang="en-US" sz="2500" i="1" kern="1200" dirty="0" smtClean="0"/>
            <a:t>Odyssey</a:t>
          </a:r>
          <a:endParaRPr lang="en-US" sz="2500" kern="1200" dirty="0"/>
        </a:p>
        <a:p>
          <a:pPr marL="228600" lvl="1" indent="-228600" algn="l" defTabSz="1111250">
            <a:lnSpc>
              <a:spcPct val="90000"/>
            </a:lnSpc>
            <a:spcBef>
              <a:spcPct val="0"/>
            </a:spcBef>
            <a:spcAft>
              <a:spcPct val="15000"/>
            </a:spcAft>
            <a:buChar char="••"/>
          </a:pPr>
          <a:r>
            <a:rPr lang="en-US" sz="2500" kern="1200" dirty="0" smtClean="0"/>
            <a:t>Mythological tales</a:t>
          </a:r>
          <a:endParaRPr lang="en-US" sz="2500" kern="1200" dirty="0"/>
        </a:p>
      </dsp:txBody>
      <dsp:txXfrm>
        <a:off x="5719571" y="818358"/>
        <a:ext cx="2507456" cy="36092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A6A9ED-67D9-4F55-9631-64AE4D8D2A91}">
      <dsp:nvSpPr>
        <dsp:cNvPr id="0" name=""/>
        <dsp:cNvSpPr/>
      </dsp:nvSpPr>
      <dsp:spPr>
        <a:xfrm>
          <a:off x="40" y="68136"/>
          <a:ext cx="3845569"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Religion</a:t>
          </a:r>
          <a:endParaRPr lang="en-US" sz="2300" kern="1200" dirty="0"/>
        </a:p>
      </dsp:txBody>
      <dsp:txXfrm>
        <a:off x="40" y="68136"/>
        <a:ext cx="3845569" cy="662400"/>
      </dsp:txXfrm>
    </dsp:sp>
    <dsp:sp modelId="{0DC02422-F497-43BB-AA58-2C729736FF74}">
      <dsp:nvSpPr>
        <dsp:cNvPr id="0" name=""/>
        <dsp:cNvSpPr/>
      </dsp:nvSpPr>
      <dsp:spPr>
        <a:xfrm>
          <a:off x="40" y="730536"/>
          <a:ext cx="3845569" cy="40781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Greek pantheon of gods and goddesses living on Mount Olympus</a:t>
          </a:r>
          <a:endParaRPr lang="en-US" sz="2300" kern="1200" dirty="0"/>
        </a:p>
        <a:p>
          <a:pPr marL="228600" lvl="1" indent="-228600" algn="l" defTabSz="1022350">
            <a:lnSpc>
              <a:spcPct val="90000"/>
            </a:lnSpc>
            <a:spcBef>
              <a:spcPct val="0"/>
            </a:spcBef>
            <a:spcAft>
              <a:spcPct val="15000"/>
            </a:spcAft>
            <a:buChar char="••"/>
          </a:pPr>
          <a:r>
            <a:rPr lang="en-US" sz="2300" kern="1200" dirty="0" smtClean="0"/>
            <a:t>Zeus, Athena, Hades, etc.</a:t>
          </a:r>
          <a:endParaRPr lang="en-US" sz="2300" kern="1200" dirty="0"/>
        </a:p>
      </dsp:txBody>
      <dsp:txXfrm>
        <a:off x="40" y="730536"/>
        <a:ext cx="3845569" cy="4078126"/>
      </dsp:txXfrm>
    </dsp:sp>
    <dsp:sp modelId="{19F86209-2EA1-4619-9EC5-C9A7603BE641}">
      <dsp:nvSpPr>
        <dsp:cNvPr id="0" name=""/>
        <dsp:cNvSpPr/>
      </dsp:nvSpPr>
      <dsp:spPr>
        <a:xfrm>
          <a:off x="4383989" y="68136"/>
          <a:ext cx="3845569" cy="66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t>Olympic Games</a:t>
          </a:r>
          <a:endParaRPr lang="en-US" sz="2300" kern="1200" dirty="0"/>
        </a:p>
      </dsp:txBody>
      <dsp:txXfrm>
        <a:off x="4383989" y="68136"/>
        <a:ext cx="3845569" cy="662400"/>
      </dsp:txXfrm>
    </dsp:sp>
    <dsp:sp modelId="{80511E7D-2712-41FF-9453-0F5059EC1E67}">
      <dsp:nvSpPr>
        <dsp:cNvPr id="0" name=""/>
        <dsp:cNvSpPr/>
      </dsp:nvSpPr>
      <dsp:spPr>
        <a:xfrm>
          <a:off x="4383989" y="730536"/>
          <a:ext cx="3845569" cy="407812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smtClean="0"/>
            <a:t>Every four years</a:t>
          </a:r>
          <a:endParaRPr lang="en-US" sz="2300" kern="1200" dirty="0"/>
        </a:p>
        <a:p>
          <a:pPr marL="457200" lvl="2" indent="-228600" algn="l" defTabSz="1022350">
            <a:lnSpc>
              <a:spcPct val="90000"/>
            </a:lnSpc>
            <a:spcBef>
              <a:spcPct val="0"/>
            </a:spcBef>
            <a:spcAft>
              <a:spcPct val="15000"/>
            </a:spcAft>
            <a:buChar char="••"/>
          </a:pPr>
          <a:r>
            <a:rPr lang="en-US" sz="2300" kern="1200" dirty="0" smtClean="0"/>
            <a:t>This four-year period was called the </a:t>
          </a:r>
          <a:r>
            <a:rPr lang="en-US" sz="2300" i="1" kern="1200" dirty="0" smtClean="0"/>
            <a:t>Olympiad</a:t>
          </a:r>
          <a:endParaRPr lang="en-US" sz="2300" kern="1200" dirty="0"/>
        </a:p>
        <a:p>
          <a:pPr marL="228600" lvl="1" indent="-228600" algn="l" defTabSz="1022350">
            <a:lnSpc>
              <a:spcPct val="90000"/>
            </a:lnSpc>
            <a:spcBef>
              <a:spcPct val="0"/>
            </a:spcBef>
            <a:spcAft>
              <a:spcPct val="15000"/>
            </a:spcAft>
            <a:buChar char="••"/>
          </a:pPr>
          <a:r>
            <a:rPr lang="en-US" sz="2300" kern="1200" dirty="0" smtClean="0"/>
            <a:t>Began in 776 BCE</a:t>
          </a:r>
          <a:endParaRPr lang="en-US" sz="2300" kern="1200" dirty="0"/>
        </a:p>
        <a:p>
          <a:pPr marL="228600" lvl="1" indent="-228600" algn="l" defTabSz="1022350">
            <a:lnSpc>
              <a:spcPct val="90000"/>
            </a:lnSpc>
            <a:spcBef>
              <a:spcPct val="0"/>
            </a:spcBef>
            <a:spcAft>
              <a:spcPct val="15000"/>
            </a:spcAft>
            <a:buChar char="••"/>
          </a:pPr>
          <a:r>
            <a:rPr lang="en-US" sz="2300" kern="1200" dirty="0" smtClean="0"/>
            <a:t>Physical games – boxing, broad jumps, chariot racing, dashes, discus throwing, distance running, javelin throwing</a:t>
          </a:r>
          <a:endParaRPr lang="en-US" sz="2300" kern="1200" dirty="0"/>
        </a:p>
        <a:p>
          <a:pPr marL="228600" lvl="1" indent="-228600" algn="l" defTabSz="1022350">
            <a:lnSpc>
              <a:spcPct val="90000"/>
            </a:lnSpc>
            <a:spcBef>
              <a:spcPct val="0"/>
            </a:spcBef>
            <a:spcAft>
              <a:spcPct val="15000"/>
            </a:spcAft>
            <a:buChar char="••"/>
          </a:pPr>
          <a:r>
            <a:rPr lang="en-US" sz="2300" kern="1200" dirty="0" smtClean="0"/>
            <a:t>Intellectual games – art, drama, music, poetry</a:t>
          </a:r>
          <a:endParaRPr lang="en-US" sz="2300" kern="1200" dirty="0"/>
        </a:p>
      </dsp:txBody>
      <dsp:txXfrm>
        <a:off x="4383989" y="730536"/>
        <a:ext cx="3845569" cy="4078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3129B-6869-4106-BE96-09D06267FDE2}">
      <dsp:nvSpPr>
        <dsp:cNvPr id="0" name=""/>
        <dsp:cNvSpPr/>
      </dsp:nvSpPr>
      <dsp:spPr>
        <a:xfrm>
          <a:off x="2571" y="374686"/>
          <a:ext cx="2507456" cy="8665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First Loyalty Was to City-State</a:t>
          </a:r>
          <a:endParaRPr lang="en-US" sz="2400" b="1" kern="1200" dirty="0"/>
        </a:p>
      </dsp:txBody>
      <dsp:txXfrm>
        <a:off x="2571" y="374686"/>
        <a:ext cx="2507456" cy="866577"/>
      </dsp:txXfrm>
    </dsp:sp>
    <dsp:sp modelId="{29003F18-CFFA-4163-8D7A-C90D95D0BC50}">
      <dsp:nvSpPr>
        <dsp:cNvPr id="0" name=""/>
        <dsp:cNvSpPr/>
      </dsp:nvSpPr>
      <dsp:spPr>
        <a:xfrm>
          <a:off x="2571" y="1241263"/>
          <a:ext cx="2507456"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Often fought one another</a:t>
          </a:r>
          <a:endParaRPr lang="en-US" sz="2400" kern="1200" dirty="0"/>
        </a:p>
        <a:p>
          <a:pPr marL="228600" lvl="1" indent="-228600" algn="l" defTabSz="1066800">
            <a:lnSpc>
              <a:spcPct val="90000"/>
            </a:lnSpc>
            <a:spcBef>
              <a:spcPct val="0"/>
            </a:spcBef>
            <a:spcAft>
              <a:spcPct val="15000"/>
            </a:spcAft>
            <a:buChar char="••"/>
          </a:pPr>
          <a:r>
            <a:rPr lang="en-US" sz="2400" kern="1200" dirty="0" smtClean="0"/>
            <a:t>This disunity eventually allowed the Macedonians to conquer Greece</a:t>
          </a:r>
          <a:endParaRPr lang="en-US" sz="2400" kern="1200" dirty="0"/>
        </a:p>
      </dsp:txBody>
      <dsp:txXfrm>
        <a:off x="2571" y="1241263"/>
        <a:ext cx="2507456" cy="3870450"/>
      </dsp:txXfrm>
    </dsp:sp>
    <dsp:sp modelId="{5E9C3376-3A73-4AF4-A4DB-496BB75F0E6C}">
      <dsp:nvSpPr>
        <dsp:cNvPr id="0" name=""/>
        <dsp:cNvSpPr/>
      </dsp:nvSpPr>
      <dsp:spPr>
        <a:xfrm>
          <a:off x="2861071" y="374686"/>
          <a:ext cx="2507456" cy="8665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Geography</a:t>
          </a:r>
          <a:endParaRPr lang="en-US" sz="2400" b="1" kern="1200" dirty="0"/>
        </a:p>
      </dsp:txBody>
      <dsp:txXfrm>
        <a:off x="2861071" y="374686"/>
        <a:ext cx="2507456" cy="866577"/>
      </dsp:txXfrm>
    </dsp:sp>
    <dsp:sp modelId="{617F7036-0A66-4615-8C1F-7A566611135C}">
      <dsp:nvSpPr>
        <dsp:cNvPr id="0" name=""/>
        <dsp:cNvSpPr/>
      </dsp:nvSpPr>
      <dsp:spPr>
        <a:xfrm>
          <a:off x="2861071" y="1241263"/>
          <a:ext cx="2507456"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Mountains divided city-states and hindered communication</a:t>
          </a:r>
          <a:endParaRPr lang="en-US" sz="2400" kern="1200" dirty="0"/>
        </a:p>
      </dsp:txBody>
      <dsp:txXfrm>
        <a:off x="2861071" y="1241263"/>
        <a:ext cx="2507456" cy="3870450"/>
      </dsp:txXfrm>
    </dsp:sp>
    <dsp:sp modelId="{BD888FFC-85D2-409A-B399-CE8847BA8DF7}">
      <dsp:nvSpPr>
        <dsp:cNvPr id="0" name=""/>
        <dsp:cNvSpPr/>
      </dsp:nvSpPr>
      <dsp:spPr>
        <a:xfrm>
          <a:off x="5719571" y="374686"/>
          <a:ext cx="2507456" cy="8665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dirty="0" smtClean="0"/>
            <a:t>Different Types of Government</a:t>
          </a:r>
          <a:endParaRPr lang="en-US" sz="2400" b="1" kern="1200" dirty="0"/>
        </a:p>
      </dsp:txBody>
      <dsp:txXfrm>
        <a:off x="5719571" y="374686"/>
        <a:ext cx="2507456" cy="866577"/>
      </dsp:txXfrm>
    </dsp:sp>
    <dsp:sp modelId="{BB40DE82-0FD9-42EC-A09A-26CC3D9F7E16}">
      <dsp:nvSpPr>
        <dsp:cNvPr id="0" name=""/>
        <dsp:cNvSpPr/>
      </dsp:nvSpPr>
      <dsp:spPr>
        <a:xfrm>
          <a:off x="5719571" y="1241263"/>
          <a:ext cx="2507456" cy="38704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Athens – democracy</a:t>
          </a:r>
          <a:endParaRPr lang="en-US" sz="2400" kern="1200" dirty="0"/>
        </a:p>
        <a:p>
          <a:pPr marL="228600" lvl="1" indent="-228600" algn="l" defTabSz="1066800">
            <a:lnSpc>
              <a:spcPct val="90000"/>
            </a:lnSpc>
            <a:spcBef>
              <a:spcPct val="0"/>
            </a:spcBef>
            <a:spcAft>
              <a:spcPct val="15000"/>
            </a:spcAft>
            <a:buChar char="••"/>
          </a:pPr>
          <a:r>
            <a:rPr lang="en-US" sz="2400" kern="1200" dirty="0" smtClean="0"/>
            <a:t>Sparta – authoritarian and militaristic nature</a:t>
          </a:r>
          <a:endParaRPr lang="en-US" sz="2400" kern="1200" dirty="0"/>
        </a:p>
        <a:p>
          <a:pPr marL="228600" lvl="1" indent="-228600" algn="l" defTabSz="1066800">
            <a:lnSpc>
              <a:spcPct val="90000"/>
            </a:lnSpc>
            <a:spcBef>
              <a:spcPct val="0"/>
            </a:spcBef>
            <a:spcAft>
              <a:spcPct val="15000"/>
            </a:spcAft>
            <a:buChar char="••"/>
          </a:pPr>
          <a:r>
            <a:rPr lang="en-US" sz="2400" kern="1200" smtClean="0"/>
            <a:t>Also </a:t>
          </a:r>
          <a:r>
            <a:rPr lang="en-US" sz="2400" kern="1200" dirty="0" smtClean="0"/>
            <a:t>aristocracies, oligarchies, and tyrannies</a:t>
          </a:r>
          <a:endParaRPr lang="en-US" sz="2400" kern="1200" dirty="0"/>
        </a:p>
      </dsp:txBody>
      <dsp:txXfrm>
        <a:off x="5719571" y="1241263"/>
        <a:ext cx="2507456" cy="3870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977EBF-180A-412D-8A37-94877F1F21B3}">
      <dsp:nvSpPr>
        <dsp:cNvPr id="0" name=""/>
        <dsp:cNvSpPr/>
      </dsp:nvSpPr>
      <dsp:spPr>
        <a:xfrm rot="5400000">
          <a:off x="-244434" y="248102"/>
          <a:ext cx="1629563" cy="1140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Birth</a:t>
          </a:r>
          <a:endParaRPr lang="en-US" sz="3100" kern="1200" dirty="0"/>
        </a:p>
      </dsp:txBody>
      <dsp:txXfrm rot="-5400000">
        <a:off x="1" y="574014"/>
        <a:ext cx="1140694" cy="488869"/>
      </dsp:txXfrm>
    </dsp:sp>
    <dsp:sp modelId="{C13202C6-944E-459E-84E0-84FAC74FDC9A}">
      <dsp:nvSpPr>
        <dsp:cNvPr id="0" name=""/>
        <dsp:cNvSpPr/>
      </dsp:nvSpPr>
      <dsp:spPr>
        <a:xfrm rot="5400000">
          <a:off x="4612739" y="-3468376"/>
          <a:ext cx="1059216" cy="80033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itchFamily="34" charset="0"/>
            </a:rPr>
            <a:t>Newborns brought to </a:t>
          </a:r>
          <a:r>
            <a:rPr lang="en-US" sz="1400" kern="1200" dirty="0" err="1" smtClean="0">
              <a:latin typeface="Arial Narrow" pitchFamily="34" charset="0"/>
            </a:rPr>
            <a:t>ephors</a:t>
          </a:r>
          <a:r>
            <a:rPr lang="en-US" sz="1400" kern="1200" dirty="0" smtClean="0">
              <a:latin typeface="Arial Narrow" pitchFamily="34" charset="0"/>
            </a:rPr>
            <a:t> (leaders) for examination</a:t>
          </a:r>
          <a:endParaRPr lang="en-US" sz="1400" kern="1200" dirty="0">
            <a:latin typeface="Arial Narrow" pitchFamily="34" charset="0"/>
          </a:endParaRPr>
        </a:p>
        <a:p>
          <a:pPr marL="114300" lvl="1" indent="-114300" algn="l" defTabSz="622300">
            <a:lnSpc>
              <a:spcPct val="90000"/>
            </a:lnSpc>
            <a:spcBef>
              <a:spcPct val="0"/>
            </a:spcBef>
            <a:spcAft>
              <a:spcPct val="15000"/>
            </a:spcAft>
            <a:buChar char="••"/>
          </a:pPr>
          <a:r>
            <a:rPr lang="en-US" sz="1400" kern="1200" dirty="0" smtClean="0">
              <a:latin typeface="Arial Narrow" pitchFamily="34" charset="0"/>
            </a:rPr>
            <a:t>Sickly babies left to die of exposure</a:t>
          </a:r>
          <a:endParaRPr lang="en-US" sz="1400" kern="1200" dirty="0">
            <a:latin typeface="Arial Narrow" pitchFamily="34" charset="0"/>
          </a:endParaRPr>
        </a:p>
        <a:p>
          <a:pPr marL="114300" lvl="1" indent="-114300" algn="l" defTabSz="622300">
            <a:lnSpc>
              <a:spcPct val="90000"/>
            </a:lnSpc>
            <a:spcBef>
              <a:spcPct val="0"/>
            </a:spcBef>
            <a:spcAft>
              <a:spcPct val="15000"/>
            </a:spcAft>
            <a:buChar char="••"/>
          </a:pPr>
          <a:r>
            <a:rPr lang="en-US" sz="1400" kern="1200" dirty="0" smtClean="0">
              <a:latin typeface="Arial Narrow" pitchFamily="34" charset="0"/>
            </a:rPr>
            <a:t>Healthy babies</a:t>
          </a:r>
          <a:endParaRPr lang="en-US" sz="1400" kern="1200" dirty="0">
            <a:latin typeface="Arial Narrow" pitchFamily="34" charset="0"/>
          </a:endParaRPr>
        </a:p>
        <a:p>
          <a:pPr marL="228600" lvl="2" indent="-114300" algn="l" defTabSz="622300">
            <a:lnSpc>
              <a:spcPct val="90000"/>
            </a:lnSpc>
            <a:spcBef>
              <a:spcPct val="0"/>
            </a:spcBef>
            <a:spcAft>
              <a:spcPct val="15000"/>
            </a:spcAft>
            <a:buChar char="••"/>
          </a:pPr>
          <a:r>
            <a:rPr lang="en-US" sz="1400" kern="1200" dirty="0" smtClean="0">
              <a:latin typeface="Arial Narrow" pitchFamily="34" charset="0"/>
            </a:rPr>
            <a:t>Boys lived with their parents until age seven</a:t>
          </a:r>
          <a:endParaRPr lang="en-US" sz="1400" kern="1200" dirty="0">
            <a:latin typeface="Arial Narrow" pitchFamily="34" charset="0"/>
          </a:endParaRPr>
        </a:p>
        <a:p>
          <a:pPr marL="228600" lvl="2" indent="-114300" algn="l" defTabSz="622300">
            <a:lnSpc>
              <a:spcPct val="90000"/>
            </a:lnSpc>
            <a:spcBef>
              <a:spcPct val="0"/>
            </a:spcBef>
            <a:spcAft>
              <a:spcPct val="15000"/>
            </a:spcAft>
            <a:buChar char="••"/>
          </a:pPr>
          <a:r>
            <a:rPr lang="en-US" sz="1400" kern="1200" dirty="0" smtClean="0">
              <a:latin typeface="Arial Narrow" pitchFamily="34" charset="0"/>
            </a:rPr>
            <a:t>Girls stayed with their parents until marriage, and learning weaving, cooking, cleaning</a:t>
          </a:r>
          <a:endParaRPr lang="en-US" sz="1400" kern="1200" dirty="0">
            <a:latin typeface="Arial Narrow" pitchFamily="34" charset="0"/>
          </a:endParaRPr>
        </a:p>
      </dsp:txBody>
      <dsp:txXfrm rot="-5400000">
        <a:off x="1140695" y="55375"/>
        <a:ext cx="7951598" cy="955802"/>
      </dsp:txXfrm>
    </dsp:sp>
    <dsp:sp modelId="{75EBC0CB-8AE1-439A-AFCD-1C6453BA0326}">
      <dsp:nvSpPr>
        <dsp:cNvPr id="0" name=""/>
        <dsp:cNvSpPr/>
      </dsp:nvSpPr>
      <dsp:spPr>
        <a:xfrm rot="5400000">
          <a:off x="-244434" y="1734469"/>
          <a:ext cx="1629563" cy="1140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Age 7</a:t>
          </a:r>
          <a:endParaRPr lang="en-US" sz="3100" kern="1200" dirty="0"/>
        </a:p>
      </dsp:txBody>
      <dsp:txXfrm rot="-5400000">
        <a:off x="1" y="2060381"/>
        <a:ext cx="1140694" cy="488869"/>
      </dsp:txXfrm>
    </dsp:sp>
    <dsp:sp modelId="{F060A400-184E-4EE8-AF18-0EBD6F1F8328}">
      <dsp:nvSpPr>
        <dsp:cNvPr id="0" name=""/>
        <dsp:cNvSpPr/>
      </dsp:nvSpPr>
      <dsp:spPr>
        <a:xfrm rot="5400000">
          <a:off x="4612739" y="-1982009"/>
          <a:ext cx="1059216" cy="80033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Narrow" pitchFamily="34" charset="0"/>
            </a:rPr>
            <a:t>Boys sent to military school for strict physical training</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Weapons and endurance training</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Frequent beatings</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Taught basic reading and to be laconic (use brief speech)</a:t>
          </a:r>
          <a:endParaRPr lang="en-US" sz="1500" kern="1200" dirty="0">
            <a:latin typeface="Arial Narrow" pitchFamily="34" charset="0"/>
          </a:endParaRPr>
        </a:p>
      </dsp:txBody>
      <dsp:txXfrm rot="-5400000">
        <a:off x="1140695" y="1541742"/>
        <a:ext cx="7951598" cy="955802"/>
      </dsp:txXfrm>
    </dsp:sp>
    <dsp:sp modelId="{C2AE3813-70BB-419B-B6B3-AAA767D9A216}">
      <dsp:nvSpPr>
        <dsp:cNvPr id="0" name=""/>
        <dsp:cNvSpPr/>
      </dsp:nvSpPr>
      <dsp:spPr>
        <a:xfrm rot="5400000">
          <a:off x="-244434" y="3220836"/>
          <a:ext cx="1629563" cy="1140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Age 20</a:t>
          </a:r>
          <a:endParaRPr lang="en-US" sz="3100" kern="1200" dirty="0"/>
        </a:p>
      </dsp:txBody>
      <dsp:txXfrm rot="-5400000">
        <a:off x="1" y="3546748"/>
        <a:ext cx="1140694" cy="488869"/>
      </dsp:txXfrm>
    </dsp:sp>
    <dsp:sp modelId="{9826D4BA-00AF-4FB1-ABD2-81DF8A049475}">
      <dsp:nvSpPr>
        <dsp:cNvPr id="0" name=""/>
        <dsp:cNvSpPr/>
      </dsp:nvSpPr>
      <dsp:spPr>
        <a:xfrm rot="5400000">
          <a:off x="4612739" y="-495642"/>
          <a:ext cx="1059216" cy="80033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Narrow" pitchFamily="34" charset="0"/>
            </a:rPr>
            <a:t>Young men became soldiers</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Allowed to get married</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But lived in the barracks until age 30</a:t>
          </a:r>
          <a:endParaRPr lang="en-US" sz="1500" kern="1200" dirty="0">
            <a:latin typeface="Arial Narrow" pitchFamily="34" charset="0"/>
          </a:endParaRPr>
        </a:p>
      </dsp:txBody>
      <dsp:txXfrm rot="-5400000">
        <a:off x="1140695" y="3028109"/>
        <a:ext cx="7951598" cy="955802"/>
      </dsp:txXfrm>
    </dsp:sp>
    <dsp:sp modelId="{69D36B7D-942A-40CD-9648-CC3E10CBC7B1}">
      <dsp:nvSpPr>
        <dsp:cNvPr id="0" name=""/>
        <dsp:cNvSpPr/>
      </dsp:nvSpPr>
      <dsp:spPr>
        <a:xfrm rot="5400000">
          <a:off x="-244434" y="4707203"/>
          <a:ext cx="1629563" cy="114069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smtClean="0"/>
            <a:t>Age 30</a:t>
          </a:r>
          <a:endParaRPr lang="en-US" sz="3100" kern="1200" dirty="0"/>
        </a:p>
      </dsp:txBody>
      <dsp:txXfrm rot="-5400000">
        <a:off x="1" y="5033115"/>
        <a:ext cx="1140694" cy="488869"/>
      </dsp:txXfrm>
    </dsp:sp>
    <dsp:sp modelId="{5AF29DBD-29AF-4B1B-9292-067D671104E0}">
      <dsp:nvSpPr>
        <dsp:cNvPr id="0" name=""/>
        <dsp:cNvSpPr/>
      </dsp:nvSpPr>
      <dsp:spPr>
        <a:xfrm rot="5400000">
          <a:off x="4612739" y="990724"/>
          <a:ext cx="1059216" cy="800330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Narrow" pitchFamily="34" charset="0"/>
            </a:rPr>
            <a:t>These soldiers became citizens</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Could vote and could live in their own homes</a:t>
          </a:r>
          <a:endParaRPr lang="en-US" sz="1500" kern="1200" dirty="0">
            <a:latin typeface="Arial Narrow" pitchFamily="34" charset="0"/>
          </a:endParaRPr>
        </a:p>
        <a:p>
          <a:pPr marL="114300" lvl="1" indent="-114300" algn="l" defTabSz="666750">
            <a:lnSpc>
              <a:spcPct val="90000"/>
            </a:lnSpc>
            <a:spcBef>
              <a:spcPct val="0"/>
            </a:spcBef>
            <a:spcAft>
              <a:spcPct val="15000"/>
            </a:spcAft>
            <a:buChar char="••"/>
          </a:pPr>
          <a:r>
            <a:rPr lang="en-US" sz="1500" kern="1200" dirty="0" smtClean="0">
              <a:latin typeface="Arial Narrow" pitchFamily="34" charset="0"/>
            </a:rPr>
            <a:t>Remained in the military until age 60</a:t>
          </a:r>
          <a:endParaRPr lang="en-US" sz="1500" kern="1200" dirty="0">
            <a:latin typeface="Arial Narrow" pitchFamily="34" charset="0"/>
          </a:endParaRPr>
        </a:p>
      </dsp:txBody>
      <dsp:txXfrm rot="-5400000">
        <a:off x="1140695" y="4514476"/>
        <a:ext cx="7951598" cy="9558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0A48B3-A004-4F1B-87F8-488A135D00CD}">
      <dsp:nvSpPr>
        <dsp:cNvPr id="0" name=""/>
        <dsp:cNvSpPr/>
      </dsp:nvSpPr>
      <dsp:spPr>
        <a:xfrm>
          <a:off x="152400" y="0"/>
          <a:ext cx="4648200" cy="46482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384D7-BB0D-4AEE-98EF-578F7B0B902B}">
      <dsp:nvSpPr>
        <dsp:cNvPr id="0" name=""/>
        <dsp:cNvSpPr/>
      </dsp:nvSpPr>
      <dsp:spPr>
        <a:xfrm>
          <a:off x="593978" y="441578"/>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Draco</a:t>
          </a:r>
          <a:endParaRPr lang="en-US" sz="2700" kern="1200" dirty="0"/>
        </a:p>
      </dsp:txBody>
      <dsp:txXfrm>
        <a:off x="682472" y="530072"/>
        <a:ext cx="1635810" cy="1635810"/>
      </dsp:txXfrm>
    </dsp:sp>
    <dsp:sp modelId="{77BAE96E-999D-4C97-9B14-784379983118}">
      <dsp:nvSpPr>
        <dsp:cNvPr id="0" name=""/>
        <dsp:cNvSpPr/>
      </dsp:nvSpPr>
      <dsp:spPr>
        <a:xfrm>
          <a:off x="2546223" y="441578"/>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Solon</a:t>
          </a:r>
          <a:endParaRPr lang="en-US" sz="2700" kern="1200" dirty="0"/>
        </a:p>
      </dsp:txBody>
      <dsp:txXfrm>
        <a:off x="2634717" y="530072"/>
        <a:ext cx="1635810" cy="1635810"/>
      </dsp:txXfrm>
    </dsp:sp>
    <dsp:sp modelId="{CE08D856-8C44-4B72-960C-06FE4740BD8D}">
      <dsp:nvSpPr>
        <dsp:cNvPr id="0" name=""/>
        <dsp:cNvSpPr/>
      </dsp:nvSpPr>
      <dsp:spPr>
        <a:xfrm>
          <a:off x="593978" y="2393823"/>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Clisthenes</a:t>
          </a:r>
          <a:endParaRPr lang="en-US" sz="2700" kern="1200" dirty="0"/>
        </a:p>
      </dsp:txBody>
      <dsp:txXfrm>
        <a:off x="682472" y="2482317"/>
        <a:ext cx="1635810" cy="1635810"/>
      </dsp:txXfrm>
    </dsp:sp>
    <dsp:sp modelId="{E7BF17E2-A2CE-4AEE-8576-FD51356CCDD6}">
      <dsp:nvSpPr>
        <dsp:cNvPr id="0" name=""/>
        <dsp:cNvSpPr/>
      </dsp:nvSpPr>
      <dsp:spPr>
        <a:xfrm>
          <a:off x="2546223" y="2393823"/>
          <a:ext cx="1812798" cy="181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Pericles</a:t>
          </a:r>
          <a:endParaRPr lang="en-US" sz="2700" kern="1200" dirty="0"/>
        </a:p>
      </dsp:txBody>
      <dsp:txXfrm>
        <a:off x="2634717" y="2482317"/>
        <a:ext cx="1635810" cy="16358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B55D2-8206-4F3E-8A61-CCDDEFE094E1}" type="datetimeFigureOut">
              <a:rPr lang="en-US" smtClean="0"/>
              <a:pPr/>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BDE569-DE40-44C1-840A-28054D935BAE}" type="slidenum">
              <a:rPr lang="en-US" smtClean="0"/>
              <a:pPr/>
              <a:t>‹#›</a:t>
            </a:fld>
            <a:endParaRPr lang="en-US"/>
          </a:p>
        </p:txBody>
      </p:sp>
    </p:spTree>
    <p:extLst>
      <p:ext uri="{BB962C8B-B14F-4D97-AF65-F5344CB8AC3E}">
        <p14:creationId xmlns:p14="http://schemas.microsoft.com/office/powerpoint/2010/main" val="327732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Photo:  An early Greek</a:t>
            </a:r>
            <a:r>
              <a:rPr lang="en-US" baseline="0" dirty="0" smtClean="0"/>
              <a:t> vase painting.  At the left are shown the nymph or local goddess Nemea, and </a:t>
            </a:r>
            <a:r>
              <a:rPr lang="en-US" baseline="0" dirty="0" err="1" smtClean="0"/>
              <a:t>Jolaus</a:t>
            </a:r>
            <a:r>
              <a:rPr lang="en-US" baseline="0" dirty="0" smtClean="0"/>
              <a:t>, the brother and companion of Hercules, holding the hero’s club; at the right, the goddess Minerva and the god Mercury, watching the combat.</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a:t>
            </a:fld>
            <a:endParaRPr lang="en-US"/>
          </a:p>
        </p:txBody>
      </p:sp>
    </p:spTree>
    <p:extLst>
      <p:ext uri="{BB962C8B-B14F-4D97-AF65-F5344CB8AC3E}">
        <p14:creationId xmlns:p14="http://schemas.microsoft.com/office/powerpoint/2010/main" val="1187537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Comparison of ancient Greek games with today’s games.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13</a:t>
            </a:fld>
            <a:endParaRPr lang="en-US"/>
          </a:p>
        </p:txBody>
      </p:sp>
    </p:spTree>
    <p:extLst>
      <p:ext uri="{BB962C8B-B14F-4D97-AF65-F5344CB8AC3E}">
        <p14:creationId xmlns:p14="http://schemas.microsoft.com/office/powerpoint/2010/main" val="218699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 the various types of government.</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14</a:t>
            </a:fld>
            <a:endParaRPr lang="en-US"/>
          </a:p>
        </p:txBody>
      </p:sp>
    </p:spTree>
    <p:extLst>
      <p:ext uri="{BB962C8B-B14F-4D97-AF65-F5344CB8AC3E}">
        <p14:creationId xmlns:p14="http://schemas.microsoft.com/office/powerpoint/2010/main" val="3781006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 ancient slavery and how it differed from American slavery</a:t>
            </a:r>
            <a:r>
              <a:rPr lang="en-US" baseline="0" dirty="0" smtClean="0"/>
              <a:t> (slaves were war captives, etc.).</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15</a:t>
            </a:fld>
            <a:endParaRPr lang="en-US"/>
          </a:p>
        </p:txBody>
      </p:sp>
    </p:spTree>
    <p:extLst>
      <p:ext uri="{BB962C8B-B14F-4D97-AF65-F5344CB8AC3E}">
        <p14:creationId xmlns:p14="http://schemas.microsoft.com/office/powerpoint/2010/main" val="288070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 American</a:t>
            </a:r>
            <a:r>
              <a:rPr lang="en-US" baseline="0" dirty="0" smtClean="0"/>
              <a:t> democracy and its formation.</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18</a:t>
            </a:fld>
            <a:endParaRPr lang="en-US"/>
          </a:p>
        </p:txBody>
      </p:sp>
    </p:spTree>
    <p:extLst>
      <p:ext uri="{BB962C8B-B14F-4D97-AF65-F5344CB8AC3E}">
        <p14:creationId xmlns:p14="http://schemas.microsoft.com/office/powerpoint/2010/main" val="263232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Literary reference in the Harry Potter books with</a:t>
            </a:r>
            <a:r>
              <a:rPr lang="en-US" baseline="0" dirty="0" smtClean="0"/>
              <a:t> the character of Draco </a:t>
            </a:r>
            <a:r>
              <a:rPr lang="en-US" baseline="0" dirty="0" err="1" smtClean="0"/>
              <a:t>Malfoy</a:t>
            </a:r>
            <a:r>
              <a:rPr lang="en-US" baseline="0" dirty="0" smtClean="0"/>
              <a:t> (</a:t>
            </a:r>
            <a:r>
              <a:rPr lang="en-US" baseline="0" dirty="0" err="1" smtClean="0"/>
              <a:t>Harry’s</a:t>
            </a:r>
            <a:r>
              <a:rPr lang="en-US" baseline="0" dirty="0" smtClean="0"/>
              <a:t> Hogwarts nemesis).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19</a:t>
            </a:fld>
            <a:endParaRPr lang="en-US"/>
          </a:p>
        </p:txBody>
      </p:sp>
    </p:spTree>
    <p:extLst>
      <p:ext uri="{BB962C8B-B14F-4D97-AF65-F5344CB8AC3E}">
        <p14:creationId xmlns:p14="http://schemas.microsoft.com/office/powerpoint/2010/main" val="2407170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 United States laws which benefit</a:t>
            </a:r>
            <a:r>
              <a:rPr lang="en-US" baseline="0" dirty="0" smtClean="0"/>
              <a:t> the poor.</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20</a:t>
            </a:fld>
            <a:endParaRPr lang="en-US"/>
          </a:p>
        </p:txBody>
      </p:sp>
    </p:spTree>
    <p:extLst>
      <p:ext uri="{BB962C8B-B14F-4D97-AF65-F5344CB8AC3E}">
        <p14:creationId xmlns:p14="http://schemas.microsoft.com/office/powerpoint/2010/main" val="337144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Compare and contrast the reforms of Clisthenes with the laws and government of the modern United States.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21</a:t>
            </a:fld>
            <a:endParaRPr lang="en-US"/>
          </a:p>
        </p:txBody>
      </p:sp>
    </p:spTree>
    <p:extLst>
      <p:ext uri="{BB962C8B-B14F-4D97-AF65-F5344CB8AC3E}">
        <p14:creationId xmlns:p14="http://schemas.microsoft.com/office/powerpoint/2010/main" val="1421431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a:t>
            </a:r>
            <a:r>
              <a:rPr lang="en-US" baseline="0" dirty="0" smtClean="0"/>
              <a:t> of payment for government service, and the reality that before this was the case, only the wealthy could afford to serve in government.</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22</a:t>
            </a:fld>
            <a:endParaRPr lang="en-US"/>
          </a:p>
        </p:txBody>
      </p:sp>
    </p:spTree>
    <p:extLst>
      <p:ext uri="{BB962C8B-B14F-4D97-AF65-F5344CB8AC3E}">
        <p14:creationId xmlns:p14="http://schemas.microsoft.com/office/powerpoint/2010/main" val="3632245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Rights of women today. Compare</a:t>
            </a:r>
            <a:r>
              <a:rPr lang="en-US" baseline="0" dirty="0" smtClean="0"/>
              <a:t> and contrast direct democracy and representative democracy. Discuss problems inherent to reliance on slave labor.  </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23</a:t>
            </a:fld>
            <a:endParaRPr lang="en-US"/>
          </a:p>
        </p:txBody>
      </p:sp>
    </p:spTree>
    <p:extLst>
      <p:ext uri="{BB962C8B-B14F-4D97-AF65-F5344CB8AC3E}">
        <p14:creationId xmlns:p14="http://schemas.microsoft.com/office/powerpoint/2010/main" val="4096153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anecdotes: Discuss the concept of alliances and the reasons alliances are formed.</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24</a:t>
            </a:fld>
            <a:endParaRPr lang="en-US"/>
          </a:p>
        </p:txBody>
      </p:sp>
    </p:spTree>
    <p:extLst>
      <p:ext uri="{BB962C8B-B14F-4D97-AF65-F5344CB8AC3E}">
        <p14:creationId xmlns:p14="http://schemas.microsoft.com/office/powerpoint/2010/main" val="164120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a:t>
            </a:r>
            <a:r>
              <a:rPr lang="en-US" dirty="0" smtClean="0"/>
              <a:t>necdote:  The Greeks do not call themselves Greeks, but rather Hellenes.  They call their</a:t>
            </a:r>
            <a:r>
              <a:rPr lang="en-US" baseline="0" dirty="0" smtClean="0"/>
              <a:t> country Hellas.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a:t>
            </a:fld>
            <a:endParaRPr lang="en-US"/>
          </a:p>
        </p:txBody>
      </p:sp>
    </p:spTree>
    <p:extLst>
      <p:ext uri="{BB962C8B-B14F-4D97-AF65-F5344CB8AC3E}">
        <p14:creationId xmlns:p14="http://schemas.microsoft.com/office/powerpoint/2010/main" val="306446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Possible anecdote: Legend of Greek</a:t>
            </a:r>
            <a:r>
              <a:rPr lang="en-US" baseline="0" dirty="0" smtClean="0"/>
              <a:t> soldier, </a:t>
            </a:r>
            <a:r>
              <a:rPr lang="en-US" baseline="0" dirty="0" err="1" smtClean="0"/>
              <a:t>Pheidippides</a:t>
            </a:r>
            <a:r>
              <a:rPr lang="en-US" baseline="0" dirty="0" smtClean="0"/>
              <a:t>, who ran the 26 miles to Marathon to tell the city about the Athenian victory (origin of the term </a:t>
            </a:r>
            <a:r>
              <a:rPr lang="en-US" i="1" baseline="0" dirty="0" smtClean="0"/>
              <a:t>marathon</a:t>
            </a:r>
            <a:r>
              <a:rPr lang="en-US" i="0" baseline="0" dirty="0" smtClean="0"/>
              <a:t>).  </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25</a:t>
            </a:fld>
            <a:endParaRPr lang="en-US"/>
          </a:p>
        </p:txBody>
      </p:sp>
    </p:spTree>
    <p:extLst>
      <p:ext uri="{BB962C8B-B14F-4D97-AF65-F5344CB8AC3E}">
        <p14:creationId xmlns:p14="http://schemas.microsoft.com/office/powerpoint/2010/main" val="4248050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a:t>
            </a:r>
            <a:r>
              <a:rPr lang="en-US" baseline="0" dirty="0" smtClean="0"/>
              <a:t> anecdote: Discuss the Athenian military strategy and tactics.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26</a:t>
            </a:fld>
            <a:endParaRPr lang="en-US"/>
          </a:p>
        </p:txBody>
      </p:sp>
    </p:spTree>
    <p:extLst>
      <p:ext uri="{BB962C8B-B14F-4D97-AF65-F5344CB8AC3E}">
        <p14:creationId xmlns:p14="http://schemas.microsoft.com/office/powerpoint/2010/main" val="1518201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a:t>
            </a:r>
            <a:r>
              <a:rPr lang="en-US" baseline="0" dirty="0" smtClean="0"/>
              <a:t> Battle of Thermopylae (and possibly the film “The 300”).</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27</a:t>
            </a:fld>
            <a:endParaRPr lang="en-US"/>
          </a:p>
        </p:txBody>
      </p:sp>
    </p:spTree>
    <p:extLst>
      <p:ext uri="{BB962C8B-B14F-4D97-AF65-F5344CB8AC3E}">
        <p14:creationId xmlns:p14="http://schemas.microsoft.com/office/powerpoint/2010/main" val="2969177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 naval warfare at this time.</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29</a:t>
            </a:fld>
            <a:endParaRPr lang="en-US"/>
          </a:p>
        </p:txBody>
      </p:sp>
    </p:spTree>
    <p:extLst>
      <p:ext uri="{BB962C8B-B14F-4D97-AF65-F5344CB8AC3E}">
        <p14:creationId xmlns:p14="http://schemas.microsoft.com/office/powerpoint/2010/main" val="35327933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a:t>
            </a:r>
            <a:r>
              <a:rPr lang="en-US" baseline="0" dirty="0" smtClean="0"/>
              <a:t> how, historically, the fall/decline of a major power can create a vacuum which neighboring powerful city-states (or nations) seek to fill.</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30</a:t>
            </a:fld>
            <a:endParaRPr lang="en-US"/>
          </a:p>
        </p:txBody>
      </p:sp>
    </p:spTree>
    <p:extLst>
      <p:ext uri="{BB962C8B-B14F-4D97-AF65-F5344CB8AC3E}">
        <p14:creationId xmlns:p14="http://schemas.microsoft.com/office/powerpoint/2010/main" val="3270309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Compare/Contrast “Hellenic” (Greek culture among Greeks) and</a:t>
            </a:r>
            <a:r>
              <a:rPr lang="en-US" baseline="0" dirty="0" smtClean="0"/>
              <a:t> “Hellenistic” (Greek culture spread among non-Greeks).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37</a:t>
            </a:fld>
            <a:endParaRPr lang="en-US"/>
          </a:p>
        </p:txBody>
      </p:sp>
    </p:spTree>
    <p:extLst>
      <p:ext uri="{BB962C8B-B14F-4D97-AF65-F5344CB8AC3E}">
        <p14:creationId xmlns:p14="http://schemas.microsoft.com/office/powerpoint/2010/main" val="379248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Many</a:t>
            </a:r>
            <a:r>
              <a:rPr lang="en-US" baseline="0" dirty="0" smtClean="0"/>
              <a:t> Greek statues were later taken by the Roman conquerors, and many that survive either passed through Italy or are Roman copies.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38</a:t>
            </a:fld>
            <a:endParaRPr lang="en-US"/>
          </a:p>
        </p:txBody>
      </p:sp>
    </p:spTree>
    <p:extLst>
      <p:ext uri="{BB962C8B-B14F-4D97-AF65-F5344CB8AC3E}">
        <p14:creationId xmlns:p14="http://schemas.microsoft.com/office/powerpoint/2010/main" val="2310429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a:t>
            </a:r>
            <a:r>
              <a:rPr lang="en-US" baseline="0" dirty="0" smtClean="0"/>
              <a:t> Greek gods and goddesses; construction of the Acropolis.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39</a:t>
            </a:fld>
            <a:endParaRPr lang="en-US"/>
          </a:p>
        </p:txBody>
      </p:sp>
    </p:spTree>
    <p:extLst>
      <p:ext uri="{BB962C8B-B14F-4D97-AF65-F5344CB8AC3E}">
        <p14:creationId xmlns:p14="http://schemas.microsoft.com/office/powerpoint/2010/main" val="3693139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 the development of the historical method of inquiry.  Discuss that the word used by Herodotus meant</a:t>
            </a:r>
            <a:r>
              <a:rPr lang="en-US" baseline="0" dirty="0" smtClean="0"/>
              <a:t> “inquiries” (</a:t>
            </a:r>
            <a:r>
              <a:rPr lang="en-US" dirty="0" err="1" smtClean="0"/>
              <a:t>ἱστορίαι</a:t>
            </a:r>
            <a:r>
              <a:rPr lang="en-US" dirty="0" smtClean="0"/>
              <a:t>) in Greek, but which</a:t>
            </a:r>
            <a:r>
              <a:rPr lang="en-US" baseline="0" dirty="0" smtClean="0"/>
              <a:t> came to mean “history” in Latin and English.</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49</a:t>
            </a:fld>
            <a:endParaRPr lang="en-US"/>
          </a:p>
        </p:txBody>
      </p:sp>
    </p:spTree>
    <p:extLst>
      <p:ext uri="{BB962C8B-B14F-4D97-AF65-F5344CB8AC3E}">
        <p14:creationId xmlns:p14="http://schemas.microsoft.com/office/powerpoint/2010/main" val="4009506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Students may have read a Greek play in a literature</a:t>
            </a:r>
            <a:r>
              <a:rPr lang="en-US" baseline="0" dirty="0" smtClean="0"/>
              <a:t> class.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51</a:t>
            </a:fld>
            <a:endParaRPr lang="en-US"/>
          </a:p>
        </p:txBody>
      </p:sp>
    </p:spTree>
    <p:extLst>
      <p:ext uri="{BB962C8B-B14F-4D97-AF65-F5344CB8AC3E}">
        <p14:creationId xmlns:p14="http://schemas.microsoft.com/office/powerpoint/2010/main" val="415012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a:t>
            </a:r>
            <a:r>
              <a:rPr lang="en-US" baseline="0" dirty="0" smtClean="0"/>
              <a:t> writings of “Homer” (actually oral traditions of unknown authorship) are our primary source for information on this time period.  Heinrich Schliemann discovered the ruins of Troy, but his poor archaeological methods destroyed much of the remains of Homeric Troy.</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3</a:t>
            </a:fld>
            <a:endParaRPr lang="en-US"/>
          </a:p>
        </p:txBody>
      </p:sp>
    </p:spTree>
    <p:extLst>
      <p:ext uri="{BB962C8B-B14F-4D97-AF65-F5344CB8AC3E}">
        <p14:creationId xmlns:p14="http://schemas.microsoft.com/office/powerpoint/2010/main" val="982042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Informal education</a:t>
            </a:r>
            <a:r>
              <a:rPr lang="en-US" baseline="0" dirty="0" smtClean="0"/>
              <a:t> included listening to orators, hearing and reading poetry, attending plays, etc.</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53</a:t>
            </a:fld>
            <a:endParaRPr lang="en-US"/>
          </a:p>
        </p:txBody>
      </p:sp>
    </p:spTree>
    <p:extLst>
      <p:ext uri="{BB962C8B-B14F-4D97-AF65-F5344CB8AC3E}">
        <p14:creationId xmlns:p14="http://schemas.microsoft.com/office/powerpoint/2010/main" val="1627145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Informal education</a:t>
            </a:r>
            <a:r>
              <a:rPr lang="en-US" baseline="0" dirty="0" smtClean="0"/>
              <a:t> included listening to orators, hearing and reading poetry, </a:t>
            </a:r>
            <a:r>
              <a:rPr lang="en-US" baseline="0" smtClean="0"/>
              <a:t>attending plays, etc.</a:t>
            </a:r>
            <a:endParaRPr lang="en-US"/>
          </a:p>
        </p:txBody>
      </p:sp>
      <p:sp>
        <p:nvSpPr>
          <p:cNvPr id="4" name="Slide Number Placeholder 3"/>
          <p:cNvSpPr>
            <a:spLocks noGrp="1"/>
          </p:cNvSpPr>
          <p:nvPr>
            <p:ph type="sldNum" sz="quarter" idx="10"/>
          </p:nvPr>
        </p:nvSpPr>
        <p:spPr/>
        <p:txBody>
          <a:bodyPr/>
          <a:lstStyle/>
          <a:p>
            <a:fld id="{BFBDE569-DE40-44C1-840A-28054D935BAE}" type="slidenum">
              <a:rPr lang="en-US" smtClean="0"/>
              <a:pPr/>
              <a:t>54</a:t>
            </a:fld>
            <a:endParaRPr lang="en-US"/>
          </a:p>
        </p:txBody>
      </p:sp>
    </p:spTree>
    <p:extLst>
      <p:ext uri="{BB962C8B-B14F-4D97-AF65-F5344CB8AC3E}">
        <p14:creationId xmlns:p14="http://schemas.microsoft.com/office/powerpoint/2010/main" val="307331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Pictures: Homer</a:t>
            </a:r>
            <a:r>
              <a:rPr lang="en-US" baseline="0" dirty="0" smtClean="0"/>
              <a:t> (dating to Hellenistic period) and Heinrich Schliemann</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4</a:t>
            </a:fld>
            <a:endParaRPr lang="en-US"/>
          </a:p>
        </p:txBody>
      </p:sp>
    </p:spTree>
    <p:extLst>
      <p:ext uri="{BB962C8B-B14F-4D97-AF65-F5344CB8AC3E}">
        <p14:creationId xmlns:p14="http://schemas.microsoft.com/office/powerpoint/2010/main" val="160545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Location, location,</a:t>
            </a:r>
            <a:r>
              <a:rPr lang="en-US" baseline="0" dirty="0" smtClean="0"/>
              <a:t> location!  That is, a focus on how the ancient Greeks created a thriving economy based on both their area’s negative (could not produce enough food) and positive (coasts allowed trading for food) geographic factors.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5</a:t>
            </a:fld>
            <a:endParaRPr lang="en-US"/>
          </a:p>
        </p:txBody>
      </p:sp>
    </p:spTree>
    <p:extLst>
      <p:ext uri="{BB962C8B-B14F-4D97-AF65-F5344CB8AC3E}">
        <p14:creationId xmlns:p14="http://schemas.microsoft.com/office/powerpoint/2010/main" val="388339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 ancient Greeks were not closely genetically related to the ancient Phoenicians, but did “take over” in the Mediterranean as the Phoenician presence declined.</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6</a:t>
            </a:fld>
            <a:endParaRPr lang="en-US"/>
          </a:p>
        </p:txBody>
      </p:sp>
    </p:spTree>
    <p:extLst>
      <p:ext uri="{BB962C8B-B14F-4D97-AF65-F5344CB8AC3E}">
        <p14:creationId xmlns:p14="http://schemas.microsoft.com/office/powerpoint/2010/main" val="352058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 ancient Greeks were not closely genetically related to the ancient Phoenicians, but did “take over” in the Mediterranean as the Phoenician presence declined.</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7</a:t>
            </a:fld>
            <a:endParaRPr lang="en-US"/>
          </a:p>
        </p:txBody>
      </p:sp>
    </p:spTree>
    <p:extLst>
      <p:ext uri="{BB962C8B-B14F-4D97-AF65-F5344CB8AC3E}">
        <p14:creationId xmlns:p14="http://schemas.microsoft.com/office/powerpoint/2010/main" val="3117654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The development of the modern Latin alphabet (used</a:t>
            </a:r>
            <a:r>
              <a:rPr lang="en-US" baseline="0" dirty="0" smtClean="0"/>
              <a:t> in English) from Greek, which developed from Phoenician, which developed from Egyptian.  Students might note the use of Greek letters in fraternity, sorority, and other organizations.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11</a:t>
            </a:fld>
            <a:endParaRPr lang="en-US"/>
          </a:p>
        </p:txBody>
      </p:sp>
    </p:spTree>
    <p:extLst>
      <p:ext uri="{BB962C8B-B14F-4D97-AF65-F5344CB8AC3E}">
        <p14:creationId xmlns:p14="http://schemas.microsoft.com/office/powerpoint/2010/main" val="2155426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Possible anecdote: Discussion of</a:t>
            </a:r>
            <a:r>
              <a:rPr lang="en-US" baseline="0" dirty="0" smtClean="0"/>
              <a:t> Greek gods and goddesses.</a:t>
            </a:r>
            <a:endParaRPr lang="en-US" dirty="0"/>
          </a:p>
        </p:txBody>
      </p:sp>
      <p:sp>
        <p:nvSpPr>
          <p:cNvPr id="4" name="Slide Number Placeholder 3"/>
          <p:cNvSpPr>
            <a:spLocks noGrp="1"/>
          </p:cNvSpPr>
          <p:nvPr>
            <p:ph type="sldNum" sz="quarter" idx="10"/>
          </p:nvPr>
        </p:nvSpPr>
        <p:spPr/>
        <p:txBody>
          <a:bodyPr/>
          <a:lstStyle/>
          <a:p>
            <a:fld id="{BFBDE569-DE40-44C1-840A-28054D935BAE}" type="slidenum">
              <a:rPr lang="en-US" smtClean="0"/>
              <a:pPr/>
              <a:t>12</a:t>
            </a:fld>
            <a:endParaRPr lang="en-US"/>
          </a:p>
        </p:txBody>
      </p:sp>
    </p:spTree>
    <p:extLst>
      <p:ext uri="{BB962C8B-B14F-4D97-AF65-F5344CB8AC3E}">
        <p14:creationId xmlns:p14="http://schemas.microsoft.com/office/powerpoint/2010/main" val="4636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84A497-F23F-489E-9969-A4FC442914A6}"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A497-F23F-489E-9969-A4FC442914A6}"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A497-F23F-489E-9969-A4FC442914A6}"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4A497-F23F-489E-9969-A4FC442914A6}"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4A497-F23F-489E-9969-A4FC442914A6}"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84A497-F23F-489E-9969-A4FC442914A6}"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84A497-F23F-489E-9969-A4FC442914A6}" type="datetimeFigureOut">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4A497-F23F-489E-9969-A4FC442914A6}"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4A497-F23F-489E-9969-A4FC442914A6}"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4A497-F23F-489E-9969-A4FC442914A6}"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4A497-F23F-489E-9969-A4FC442914A6}"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56569E-1989-4D04-8DBD-FF22A83C14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4A497-F23F-489E-9969-A4FC442914A6}" type="datetimeFigureOut">
              <a:rPr lang="en-US" smtClean="0"/>
              <a:pPr/>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56569E-1989-4D04-8DBD-FF22A83C14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upload.wikimedia.org/wikipedia/commons/0/0e/112307-BritishMuseum-Perikles.jp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Layout" Target="../diagrams/layout10.xml"/><Relationship Id="rId7" Type="http://schemas.openxmlformats.org/officeDocument/2006/relationships/hyperlink" Target="http://upload.wikimedia.org/wikipedia/commons/a/a4/Socrates_Louvre.jpg" TargetMode="Externa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23.png"/></Relationships>
</file>

<file path=ppt/slides/_rels/slide4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jpeg"/><Relationship Id="rId7" Type="http://schemas.openxmlformats.org/officeDocument/2006/relationships/diagramColors" Target="../diagrams/colors1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File:Demosthenes_orator_Louvre.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133600"/>
          </a:xfrm>
        </p:spPr>
        <p:txBody>
          <a:bodyPr/>
          <a:lstStyle/>
          <a:p>
            <a:r>
              <a:rPr lang="en-US" dirty="0" smtClean="0">
                <a:latin typeface="Wide Latin" pitchFamily="18" charset="0"/>
              </a:rPr>
              <a:t>The Glory That Was Greece</a:t>
            </a:r>
            <a:endParaRPr lang="en-US" dirty="0">
              <a:latin typeface="Wide Latin" pitchFamily="18" charset="0"/>
            </a:endParaRPr>
          </a:p>
        </p:txBody>
      </p:sp>
      <p:pic>
        <p:nvPicPr>
          <p:cNvPr id="4" name="Picture 3" descr="01greece.JPG"/>
          <p:cNvPicPr>
            <a:picLocks noChangeAspect="1"/>
          </p:cNvPicPr>
          <p:nvPr/>
        </p:nvPicPr>
        <p:blipFill>
          <a:blip r:embed="rId3" cstate="print"/>
          <a:stretch>
            <a:fillRect/>
          </a:stretch>
        </p:blipFill>
        <p:spPr>
          <a:xfrm>
            <a:off x="1752600" y="2133600"/>
            <a:ext cx="5569076" cy="3657600"/>
          </a:xfrm>
          <a:prstGeom prst="rect">
            <a:avLst/>
          </a:prstGeom>
        </p:spPr>
      </p:pic>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 Greeks</a:t>
            </a:r>
            <a:endParaRPr lang="en-US" dirty="0"/>
          </a:p>
        </p:txBody>
      </p:sp>
      <p:graphicFrame>
        <p:nvGraphicFramePr>
          <p:cNvPr id="5" name="Content Placeholder 4"/>
          <p:cNvGraphicFramePr>
            <a:graphicFrameLocks noGrp="1"/>
          </p:cNvGraphicFramePr>
          <p:nvPr>
            <p:ph idx="1"/>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Language and Alphabet</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57346" name="Picture 2" descr="http://i281.photobucket.com/albums/kk204/StudentHandoutsInc/Pictures/DevelopmentoftheAlphabetfromEgyp-1.jpg"/>
          <p:cNvPicPr>
            <a:picLocks noChangeAspect="1" noChangeArrowheads="1"/>
          </p:cNvPicPr>
          <p:nvPr/>
        </p:nvPicPr>
        <p:blipFill>
          <a:blip r:embed="rId4" cstate="print"/>
          <a:srcRect/>
          <a:stretch>
            <a:fillRect/>
          </a:stretch>
        </p:blipFill>
        <p:spPr bwMode="auto">
          <a:xfrm>
            <a:off x="0" y="1600200"/>
            <a:ext cx="9144000" cy="452735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Religion</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62466" name="Picture 2" descr="http://i281.photobucket.com/albums/kk204/StudentHandoutsInc/Pictures/AncientGreece-5.jpg"/>
          <p:cNvPicPr>
            <a:picLocks noChangeAspect="1" noChangeArrowheads="1"/>
          </p:cNvPicPr>
          <p:nvPr/>
        </p:nvPicPr>
        <p:blipFill>
          <a:blip r:embed="rId4" cstate="print"/>
          <a:srcRect/>
          <a:stretch>
            <a:fillRect/>
          </a:stretch>
        </p:blipFill>
        <p:spPr bwMode="auto">
          <a:xfrm>
            <a:off x="304800" y="1371600"/>
            <a:ext cx="2394570" cy="4572000"/>
          </a:xfrm>
          <a:prstGeom prst="rect">
            <a:avLst/>
          </a:prstGeom>
          <a:noFill/>
        </p:spPr>
      </p:pic>
      <p:pic>
        <p:nvPicPr>
          <p:cNvPr id="62468" name="Picture 4" descr="http://i281.photobucket.com/albums/kk204/StudentHandoutsInc/Pictures/AncientGreece-3.jpg"/>
          <p:cNvPicPr>
            <a:picLocks noChangeAspect="1" noChangeArrowheads="1"/>
          </p:cNvPicPr>
          <p:nvPr/>
        </p:nvPicPr>
        <p:blipFill>
          <a:blip r:embed="rId5" cstate="print"/>
          <a:srcRect/>
          <a:stretch>
            <a:fillRect/>
          </a:stretch>
        </p:blipFill>
        <p:spPr bwMode="auto">
          <a:xfrm>
            <a:off x="2971800" y="1676400"/>
            <a:ext cx="2865040" cy="4572000"/>
          </a:xfrm>
          <a:prstGeom prst="rect">
            <a:avLst/>
          </a:prstGeom>
          <a:noFill/>
        </p:spPr>
      </p:pic>
      <p:pic>
        <p:nvPicPr>
          <p:cNvPr id="62470" name="Picture 6" descr="http://i281.photobucket.com/albums/kk204/StudentHandoutsInc/Pictures/AncientGreece-7.jpg"/>
          <p:cNvPicPr>
            <a:picLocks noChangeAspect="1" noChangeArrowheads="1"/>
          </p:cNvPicPr>
          <p:nvPr/>
        </p:nvPicPr>
        <p:blipFill>
          <a:blip r:embed="rId6" cstate="print"/>
          <a:srcRect/>
          <a:stretch>
            <a:fillRect/>
          </a:stretch>
        </p:blipFill>
        <p:spPr bwMode="auto">
          <a:xfrm>
            <a:off x="6172200" y="2057400"/>
            <a:ext cx="2726311" cy="4572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Olympic Games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66562" name="Picture 2" descr="http://i281.photobucket.com/albums/kk204/StudentHandoutsInc/Pictures/AncientGreece-23.jpg"/>
          <p:cNvPicPr>
            <a:picLocks noChangeAspect="1" noChangeArrowheads="1"/>
          </p:cNvPicPr>
          <p:nvPr/>
        </p:nvPicPr>
        <p:blipFill>
          <a:blip r:embed="rId4" cstate="print"/>
          <a:srcRect/>
          <a:stretch>
            <a:fillRect/>
          </a:stretch>
        </p:blipFill>
        <p:spPr bwMode="auto">
          <a:xfrm>
            <a:off x="381000" y="1219200"/>
            <a:ext cx="2649106" cy="5486400"/>
          </a:xfrm>
          <a:prstGeom prst="rect">
            <a:avLst/>
          </a:prstGeom>
          <a:noFill/>
        </p:spPr>
      </p:pic>
      <p:pic>
        <p:nvPicPr>
          <p:cNvPr id="66564" name="Picture 4" descr="http://i281.photobucket.com/albums/kk204/StudentHandoutsInc/Pictures/AncientGreece-21.jpg"/>
          <p:cNvPicPr>
            <a:picLocks noChangeAspect="1" noChangeArrowheads="1"/>
          </p:cNvPicPr>
          <p:nvPr/>
        </p:nvPicPr>
        <p:blipFill>
          <a:blip r:embed="rId5" cstate="print"/>
          <a:srcRect/>
          <a:stretch>
            <a:fillRect/>
          </a:stretch>
        </p:blipFill>
        <p:spPr bwMode="auto">
          <a:xfrm>
            <a:off x="3276600" y="1981200"/>
            <a:ext cx="5486400" cy="407451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Forces Disuniting the Greeks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graphicFrame>
        <p:nvGraphicFramePr>
          <p:cNvPr id="6" name="Content Placeholder 5"/>
          <p:cNvGraphicFramePr>
            <a:graphicFrameLocks noGrp="1"/>
          </p:cNvGraphicFramePr>
          <p:nvPr>
            <p:ph idx="1"/>
          </p:nvPr>
        </p:nvGraphicFramePr>
        <p:xfrm>
          <a:off x="457200" y="1371600"/>
          <a:ext cx="8229600" cy="5486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Sparta</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3505200" y="1600200"/>
            <a:ext cx="5105400" cy="4525963"/>
          </a:xfrm>
        </p:spPr>
        <p:txBody>
          <a:bodyPr>
            <a:normAutofit/>
          </a:bodyPr>
          <a:lstStyle/>
          <a:p>
            <a:r>
              <a:rPr lang="en-US" dirty="0" smtClean="0">
                <a:solidFill>
                  <a:schemeClr val="tx1">
                    <a:lumMod val="50000"/>
                    <a:lumOff val="50000"/>
                  </a:schemeClr>
                </a:solidFill>
              </a:rPr>
              <a:t>Spartans conquered Peloponnesians</a:t>
            </a:r>
          </a:p>
          <a:p>
            <a:pPr lvl="1"/>
            <a:r>
              <a:rPr lang="en-US" dirty="0" smtClean="0"/>
              <a:t>Peloponnesians became slaves, or helots</a:t>
            </a:r>
          </a:p>
          <a:p>
            <a:pPr lvl="2"/>
            <a:r>
              <a:rPr lang="en-US" dirty="0" smtClean="0">
                <a:solidFill>
                  <a:schemeClr val="tx1">
                    <a:lumMod val="65000"/>
                    <a:lumOff val="35000"/>
                  </a:schemeClr>
                </a:solidFill>
              </a:rPr>
              <a:t>Helots outnumbered Spartans 20 to 1</a:t>
            </a:r>
          </a:p>
          <a:p>
            <a:pPr lvl="2"/>
            <a:r>
              <a:rPr lang="en-US" dirty="0" smtClean="0">
                <a:solidFill>
                  <a:schemeClr val="tx1">
                    <a:lumMod val="65000"/>
                    <a:lumOff val="35000"/>
                  </a:schemeClr>
                </a:solidFill>
              </a:rPr>
              <a:t>Spartans feared that helots would revolt</a:t>
            </a:r>
          </a:p>
          <a:p>
            <a:pPr lvl="2"/>
            <a:r>
              <a:rPr lang="en-US" dirty="0" smtClean="0">
                <a:solidFill>
                  <a:schemeClr val="tx1">
                    <a:lumMod val="65000"/>
                    <a:lumOff val="35000"/>
                  </a:schemeClr>
                </a:solidFill>
              </a:rPr>
              <a:t>Spartans became heavily militaristic in response</a:t>
            </a:r>
          </a:p>
        </p:txBody>
      </p:sp>
      <p:sp>
        <p:nvSpPr>
          <p:cNvPr id="25602" name="AutoShape 2"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 name="Picture 9" descr="AncientGreece-17.bmp"/>
          <p:cNvPicPr>
            <a:picLocks noChangeAspect="1"/>
          </p:cNvPicPr>
          <p:nvPr/>
        </p:nvPicPr>
        <p:blipFill>
          <a:blip r:embed="rId4" cstate="print"/>
          <a:stretch>
            <a:fillRect/>
          </a:stretch>
        </p:blipFill>
        <p:spPr>
          <a:xfrm>
            <a:off x="1371600" y="0"/>
            <a:ext cx="1800451"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The Life of a Spartan</a:t>
            </a:r>
            <a:endParaRPr lang="en-US" dirty="0"/>
          </a:p>
        </p:txBody>
      </p:sp>
      <p:graphicFrame>
        <p:nvGraphicFramePr>
          <p:cNvPr id="4" name="Content Placeholder 3"/>
          <p:cNvGraphicFramePr>
            <a:graphicFrameLocks noGrp="1"/>
          </p:cNvGraphicFramePr>
          <p:nvPr>
            <p:ph idx="1"/>
          </p:nvPr>
        </p:nvGraphicFramePr>
        <p:xfrm>
          <a:off x="0" y="762000"/>
          <a:ext cx="9144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The early Greeks came from where?</a:t>
            </a:r>
          </a:p>
          <a:p>
            <a:pPr marL="514350" indent="-514350">
              <a:buFont typeface="+mj-lt"/>
              <a:buAutoNum type="arabicPeriod"/>
            </a:pPr>
            <a:r>
              <a:rPr lang="en-US" dirty="0" smtClean="0">
                <a:solidFill>
                  <a:schemeClr val="tx1">
                    <a:lumMod val="65000"/>
                    <a:lumOff val="35000"/>
                  </a:schemeClr>
                </a:solidFill>
              </a:rPr>
              <a:t>What archaeologist discovered the remains of Troy?</a:t>
            </a:r>
          </a:p>
          <a:p>
            <a:pPr marL="514350" indent="-514350">
              <a:buFont typeface="+mj-lt"/>
              <a:buAutoNum type="arabicPeriod"/>
            </a:pPr>
            <a:r>
              <a:rPr lang="en-US" dirty="0" smtClean="0"/>
              <a:t>Describe the geography of mainland Greece.</a:t>
            </a:r>
          </a:p>
          <a:p>
            <a:pPr marL="514350" indent="-514350">
              <a:buFont typeface="+mj-lt"/>
              <a:buAutoNum type="arabicPeriod"/>
            </a:pPr>
            <a:r>
              <a:rPr lang="en-US" dirty="0" smtClean="0">
                <a:solidFill>
                  <a:schemeClr val="tx1">
                    <a:lumMod val="65000"/>
                    <a:lumOff val="35000"/>
                  </a:schemeClr>
                </a:solidFill>
              </a:rPr>
              <a:t>What forces united the Greeks?</a:t>
            </a:r>
          </a:p>
          <a:p>
            <a:pPr marL="514350" indent="-514350">
              <a:buFont typeface="+mj-lt"/>
              <a:buAutoNum type="arabicPeriod"/>
            </a:pPr>
            <a:r>
              <a:rPr lang="en-US" dirty="0" smtClean="0"/>
              <a:t>Explain the evolution of the Greek alphabet.</a:t>
            </a:r>
          </a:p>
          <a:p>
            <a:pPr marL="514350" indent="-514350">
              <a:buFont typeface="+mj-lt"/>
              <a:buAutoNum type="arabicPeriod"/>
            </a:pPr>
            <a:r>
              <a:rPr lang="en-US" dirty="0" smtClean="0">
                <a:solidFill>
                  <a:schemeClr val="tx1">
                    <a:lumMod val="65000"/>
                    <a:lumOff val="35000"/>
                  </a:schemeClr>
                </a:solidFill>
              </a:rPr>
              <a:t>Compare the life of a Spartan male with the life of an American male today.</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228600" y="1905000"/>
            <a:ext cx="4419600" cy="4953000"/>
          </a:xfrm>
        </p:spPr>
        <p:txBody>
          <a:bodyPr>
            <a:normAutofit fontScale="92500" lnSpcReduction="10000"/>
          </a:bodyPr>
          <a:lstStyle/>
          <a:p>
            <a:r>
              <a:rPr lang="en-US" dirty="0" smtClean="0"/>
              <a:t>Democracy</a:t>
            </a:r>
          </a:p>
          <a:p>
            <a:pPr lvl="1"/>
            <a:r>
              <a:rPr lang="en-US" i="1" dirty="0" smtClean="0">
                <a:solidFill>
                  <a:schemeClr val="tx1">
                    <a:lumMod val="65000"/>
                    <a:lumOff val="35000"/>
                  </a:schemeClr>
                </a:solidFill>
              </a:rPr>
              <a:t>Demos</a:t>
            </a:r>
            <a:r>
              <a:rPr lang="en-US" dirty="0" smtClean="0">
                <a:solidFill>
                  <a:schemeClr val="tx1">
                    <a:lumMod val="65000"/>
                    <a:lumOff val="35000"/>
                  </a:schemeClr>
                </a:solidFill>
              </a:rPr>
              <a:t> (“people”) + </a:t>
            </a:r>
            <a:r>
              <a:rPr lang="en-US" i="1" dirty="0" err="1" smtClean="0">
                <a:solidFill>
                  <a:schemeClr val="tx1">
                    <a:lumMod val="65000"/>
                    <a:lumOff val="35000"/>
                  </a:schemeClr>
                </a:solidFill>
              </a:rPr>
              <a:t>kratein</a:t>
            </a:r>
            <a:r>
              <a:rPr lang="en-US" dirty="0" smtClean="0">
                <a:solidFill>
                  <a:schemeClr val="tx1">
                    <a:lumMod val="65000"/>
                    <a:lumOff val="35000"/>
                  </a:schemeClr>
                </a:solidFill>
              </a:rPr>
              <a:t> (“to rule”)</a:t>
            </a:r>
          </a:p>
          <a:p>
            <a:r>
              <a:rPr lang="en-US" dirty="0" smtClean="0"/>
              <a:t>Democracy developed through various reforms over 200 years (circa 620s B.C.E.-420 B.C.E.)</a:t>
            </a:r>
          </a:p>
          <a:p>
            <a:pPr lvl="1"/>
            <a:r>
              <a:rPr lang="en-US" dirty="0" smtClean="0">
                <a:solidFill>
                  <a:schemeClr val="tx1">
                    <a:lumMod val="65000"/>
                    <a:lumOff val="35000"/>
                  </a:schemeClr>
                </a:solidFill>
              </a:rPr>
              <a:t>Draco</a:t>
            </a:r>
          </a:p>
          <a:p>
            <a:pPr lvl="1"/>
            <a:r>
              <a:rPr lang="en-US" dirty="0" smtClean="0">
                <a:solidFill>
                  <a:schemeClr val="tx1">
                    <a:lumMod val="65000"/>
                    <a:lumOff val="35000"/>
                  </a:schemeClr>
                </a:solidFill>
              </a:rPr>
              <a:t>Solon</a:t>
            </a:r>
          </a:p>
          <a:p>
            <a:pPr lvl="1"/>
            <a:r>
              <a:rPr lang="en-US" dirty="0" smtClean="0">
                <a:solidFill>
                  <a:schemeClr val="tx1">
                    <a:lumMod val="65000"/>
                    <a:lumOff val="35000"/>
                  </a:schemeClr>
                </a:solidFill>
              </a:rPr>
              <a:t>Clisthenes</a:t>
            </a:r>
          </a:p>
          <a:p>
            <a:pPr lvl="1"/>
            <a:r>
              <a:rPr lang="en-US" dirty="0" smtClean="0">
                <a:solidFill>
                  <a:schemeClr val="tx1">
                    <a:lumMod val="65000"/>
                    <a:lumOff val="35000"/>
                  </a:schemeClr>
                </a:solidFill>
              </a:rPr>
              <a:t>Pericles</a:t>
            </a:r>
            <a:endParaRPr lang="en-US" dirty="0">
              <a:solidFill>
                <a:schemeClr val="tx1">
                  <a:lumMod val="65000"/>
                  <a:lumOff val="35000"/>
                </a:schemeClr>
              </a:solidFill>
            </a:endParaRPr>
          </a:p>
        </p:txBody>
      </p:sp>
      <p:sp>
        <p:nvSpPr>
          <p:cNvPr id="7" name="Title 6"/>
          <p:cNvSpPr>
            <a:spLocks noGrp="1"/>
          </p:cNvSpPr>
          <p:nvPr>
            <p:ph type="title"/>
          </p:nvPr>
        </p:nvSpPr>
        <p:spPr>
          <a:xfrm>
            <a:off x="457200" y="533400"/>
            <a:ext cx="8229600" cy="1066800"/>
          </a:xfrm>
        </p:spPr>
        <p:txBody>
          <a:bodyPr/>
          <a:lstStyle/>
          <a:p>
            <a:r>
              <a:rPr lang="en-US" dirty="0" smtClean="0"/>
              <a:t>Athens and Athenian Democracy</a:t>
            </a:r>
            <a:endParaRPr lang="en-US" dirty="0"/>
          </a:p>
        </p:txBody>
      </p:sp>
      <p:graphicFrame>
        <p:nvGraphicFramePr>
          <p:cNvPr id="6" name="Content Placeholder 5"/>
          <p:cNvGraphicFramePr>
            <a:graphicFrameLocks/>
          </p:cNvGraphicFramePr>
          <p:nvPr/>
        </p:nvGraphicFramePr>
        <p:xfrm>
          <a:off x="4191000" y="1981200"/>
          <a:ext cx="4953000" cy="4648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417638"/>
          </a:xfrm>
        </p:spPr>
        <p:txBody>
          <a:bodyPr/>
          <a:lstStyle/>
          <a:p>
            <a:r>
              <a:rPr lang="en-US" dirty="0" smtClean="0"/>
              <a:t>Draco</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219200"/>
            <a:ext cx="8229600" cy="4906963"/>
          </a:xfrm>
        </p:spPr>
        <p:txBody>
          <a:bodyPr/>
          <a:lstStyle/>
          <a:p>
            <a:r>
              <a:rPr lang="en-US" dirty="0" smtClean="0"/>
              <a:t>Athenian noble</a:t>
            </a:r>
          </a:p>
          <a:p>
            <a:r>
              <a:rPr lang="en-US" dirty="0" smtClean="0"/>
              <a:t>621 B.C.E. – credited with putting down first written laws of Athens</a:t>
            </a:r>
          </a:p>
          <a:p>
            <a:pPr lvl="1"/>
            <a:r>
              <a:rPr lang="en-US" dirty="0" smtClean="0">
                <a:solidFill>
                  <a:schemeClr val="tx1">
                    <a:lumMod val="65000"/>
                    <a:lumOff val="35000"/>
                  </a:schemeClr>
                </a:solidFill>
              </a:rPr>
              <a:t>Severe (modern English term </a:t>
            </a:r>
            <a:r>
              <a:rPr lang="en-US" i="1" dirty="0" smtClean="0">
                <a:solidFill>
                  <a:schemeClr val="tx1">
                    <a:lumMod val="65000"/>
                    <a:lumOff val="35000"/>
                  </a:schemeClr>
                </a:solidFill>
              </a:rPr>
              <a:t>draconian</a:t>
            </a:r>
            <a:r>
              <a:rPr lang="en-US" dirty="0" smtClean="0">
                <a:solidFill>
                  <a:schemeClr val="tx1">
                    <a:lumMod val="65000"/>
                    <a:lumOff val="35000"/>
                  </a:schemeClr>
                </a:solidFill>
              </a:rPr>
              <a:t> meaning “severe” or “harsh”)</a:t>
            </a:r>
          </a:p>
          <a:p>
            <a:pPr lvl="1"/>
            <a:r>
              <a:rPr lang="en-US" dirty="0" smtClean="0">
                <a:solidFill>
                  <a:schemeClr val="tx1">
                    <a:lumMod val="65000"/>
                    <a:lumOff val="35000"/>
                  </a:schemeClr>
                </a:solidFill>
              </a:rPr>
              <a:t>Written “in blood, not ink”</a:t>
            </a:r>
          </a:p>
          <a:p>
            <a:pPr lvl="1"/>
            <a:r>
              <a:rPr lang="en-US" dirty="0" smtClean="0">
                <a:solidFill>
                  <a:schemeClr val="tx1">
                    <a:lumMod val="65000"/>
                    <a:lumOff val="35000"/>
                  </a:schemeClr>
                </a:solidFill>
              </a:rPr>
              <a:t>Written laws meant that judges could not show favoritism or make up laws</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Early Greeks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00200"/>
            <a:ext cx="8229600" cy="4525963"/>
          </a:xfrm>
        </p:spPr>
        <p:txBody>
          <a:bodyPr>
            <a:normAutofit/>
          </a:bodyPr>
          <a:lstStyle/>
          <a:p>
            <a:r>
              <a:rPr lang="en-US" dirty="0" smtClean="0">
                <a:solidFill>
                  <a:schemeClr val="tx1">
                    <a:lumMod val="95000"/>
                    <a:lumOff val="5000"/>
                  </a:schemeClr>
                </a:solidFill>
              </a:rPr>
              <a:t>Hellenes – Indo-European nomads – Dorian, Aeolian, and Ionian tribes</a:t>
            </a:r>
          </a:p>
          <a:p>
            <a:r>
              <a:rPr lang="en-US" dirty="0" smtClean="0">
                <a:solidFill>
                  <a:schemeClr val="tx1">
                    <a:lumMod val="75000"/>
                    <a:lumOff val="25000"/>
                  </a:schemeClr>
                </a:solidFill>
              </a:rPr>
              <a:t>Circa 1400-1000 B.C.E. – migration from Black Sea and Danube regions → modern-day Greece and Turkey</a:t>
            </a:r>
          </a:p>
          <a:p>
            <a:r>
              <a:rPr lang="en-US" dirty="0" smtClean="0">
                <a:solidFill>
                  <a:schemeClr val="tx1">
                    <a:lumMod val="65000"/>
                    <a:lumOff val="35000"/>
                  </a:schemeClr>
                </a:solidFill>
              </a:rPr>
              <a:t>Conquered Cretans and other natives</a:t>
            </a:r>
          </a:p>
          <a:p>
            <a:r>
              <a:rPr lang="en-US" dirty="0" smtClean="0">
                <a:solidFill>
                  <a:schemeClr val="tx1">
                    <a:lumMod val="50000"/>
                    <a:lumOff val="50000"/>
                  </a:schemeClr>
                </a:solidFill>
              </a:rPr>
              <a:t>Circa 1000 B.C.E. – controlled Greece, some of Asia Minor, and Aegean islands</a:t>
            </a:r>
          </a:p>
          <a:p>
            <a:endParaRPr lang="en-US" dirty="0"/>
          </a:p>
        </p:txBody>
      </p:sp>
      <p:sp>
        <p:nvSpPr>
          <p:cNvPr id="30722" name="AutoShape 2"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4" name="AutoShape 4"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6" name="AutoShape 6"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28" name="AutoShape 8"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http://i281.photobucket.com/albums/kk204/StudentHandoutsInc/Pictures/AncientGreece-17.jpg"/>
          <p:cNvSpPr>
            <a:spLocks noChangeAspect="1" noChangeArrowheads="1"/>
          </p:cNvSpPr>
          <p:nvPr/>
        </p:nvSpPr>
        <p:spPr bwMode="auto">
          <a:xfrm>
            <a:off x="63500" y="-136525"/>
            <a:ext cx="1895475" cy="72199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417638"/>
          </a:xfrm>
        </p:spPr>
        <p:txBody>
          <a:bodyPr/>
          <a:lstStyle/>
          <a:p>
            <a:r>
              <a:rPr lang="en-US" dirty="0" smtClean="0"/>
              <a:t>Solon</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524000"/>
            <a:ext cx="4572000" cy="5029200"/>
          </a:xfrm>
        </p:spPr>
        <p:txBody>
          <a:bodyPr>
            <a:normAutofit/>
          </a:bodyPr>
          <a:lstStyle/>
          <a:p>
            <a:r>
              <a:rPr lang="en-US" dirty="0" smtClean="0"/>
              <a:t>594 B.C.E. – rewrote Draco’s laws</a:t>
            </a:r>
          </a:p>
          <a:p>
            <a:r>
              <a:rPr lang="en-US" dirty="0" smtClean="0"/>
              <a:t>Helped the poor</a:t>
            </a:r>
          </a:p>
          <a:p>
            <a:pPr lvl="1"/>
            <a:r>
              <a:rPr lang="en-US" dirty="0" smtClean="0">
                <a:solidFill>
                  <a:schemeClr val="tx1">
                    <a:lumMod val="65000"/>
                    <a:lumOff val="35000"/>
                  </a:schemeClr>
                </a:solidFill>
              </a:rPr>
              <a:t>All citizens could participate in the legislature</a:t>
            </a:r>
          </a:p>
          <a:p>
            <a:pPr lvl="1"/>
            <a:r>
              <a:rPr lang="en-US" dirty="0" smtClean="0">
                <a:solidFill>
                  <a:schemeClr val="tx1">
                    <a:lumMod val="65000"/>
                    <a:lumOff val="35000"/>
                  </a:schemeClr>
                </a:solidFill>
              </a:rPr>
              <a:t>Ended debt enslavement</a:t>
            </a:r>
          </a:p>
          <a:p>
            <a:pPr lvl="1"/>
            <a:r>
              <a:rPr lang="en-US" dirty="0" smtClean="0">
                <a:solidFill>
                  <a:schemeClr val="tx1">
                    <a:lumMod val="65000"/>
                    <a:lumOff val="35000"/>
                  </a:schemeClr>
                </a:solidFill>
              </a:rPr>
              <a:t>Canceled land mortgages</a:t>
            </a:r>
          </a:p>
          <a:p>
            <a:pPr lvl="1"/>
            <a:r>
              <a:rPr lang="en-US" dirty="0" smtClean="0">
                <a:solidFill>
                  <a:schemeClr val="tx1">
                    <a:lumMod val="65000"/>
                    <a:lumOff val="35000"/>
                  </a:schemeClr>
                </a:solidFill>
              </a:rPr>
              <a:t>Limited amount of land a person could own</a:t>
            </a:r>
          </a:p>
          <a:p>
            <a:pPr lvl="1"/>
            <a:endParaRPr lang="en-US" dirty="0">
              <a:solidFill>
                <a:schemeClr val="tx1">
                  <a:lumMod val="65000"/>
                  <a:lumOff val="35000"/>
                </a:schemeClr>
              </a:solidFill>
            </a:endParaRPr>
          </a:p>
        </p:txBody>
      </p:sp>
      <p:pic>
        <p:nvPicPr>
          <p:cNvPr id="78850" name="Picture 2" descr="http://upload.wikimedia.org/wikipedia/en/8/8b/Solon2.jpg"/>
          <p:cNvPicPr>
            <a:picLocks noChangeAspect="1" noChangeArrowheads="1"/>
          </p:cNvPicPr>
          <p:nvPr/>
        </p:nvPicPr>
        <p:blipFill>
          <a:blip r:embed="rId4" cstate="print"/>
          <a:srcRect/>
          <a:stretch>
            <a:fillRect/>
          </a:stretch>
        </p:blipFill>
        <p:spPr bwMode="auto">
          <a:xfrm>
            <a:off x="5486400" y="1524000"/>
            <a:ext cx="3333750" cy="50958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417638"/>
          </a:xfrm>
        </p:spPr>
        <p:txBody>
          <a:bodyPr/>
          <a:lstStyle/>
          <a:p>
            <a:r>
              <a:rPr lang="en-US" dirty="0" smtClean="0"/>
              <a:t>Clisthenes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219200"/>
            <a:ext cx="8229600" cy="5410200"/>
          </a:xfrm>
        </p:spPr>
        <p:txBody>
          <a:bodyPr>
            <a:normAutofit fontScale="77500" lnSpcReduction="20000"/>
          </a:bodyPr>
          <a:lstStyle/>
          <a:p>
            <a:r>
              <a:rPr lang="en-US" dirty="0" smtClean="0"/>
              <a:t>508 B.C.E.</a:t>
            </a:r>
          </a:p>
          <a:p>
            <a:r>
              <a:rPr lang="en-US" dirty="0" smtClean="0"/>
              <a:t>Enlarged Athenian Assembly and increased its powers</a:t>
            </a:r>
          </a:p>
          <a:p>
            <a:r>
              <a:rPr lang="en-US" dirty="0" smtClean="0"/>
              <a:t>Created Council of 500 to represent the different classes</a:t>
            </a:r>
          </a:p>
          <a:p>
            <a:pPr lvl="1"/>
            <a:r>
              <a:rPr lang="en-US" dirty="0" smtClean="0">
                <a:solidFill>
                  <a:schemeClr val="tx1">
                    <a:lumMod val="65000"/>
                    <a:lumOff val="35000"/>
                  </a:schemeClr>
                </a:solidFill>
              </a:rPr>
              <a:t>Created and administered laws after they were approved by Assembly</a:t>
            </a:r>
          </a:p>
          <a:p>
            <a:r>
              <a:rPr lang="en-US" dirty="0" smtClean="0"/>
              <a:t>Officials were elected</a:t>
            </a:r>
          </a:p>
          <a:p>
            <a:r>
              <a:rPr lang="en-US" dirty="0" smtClean="0"/>
              <a:t>Executive power </a:t>
            </a:r>
          </a:p>
          <a:p>
            <a:pPr lvl="1"/>
            <a:r>
              <a:rPr lang="en-US" dirty="0" smtClean="0">
                <a:solidFill>
                  <a:schemeClr val="tx1">
                    <a:lumMod val="65000"/>
                    <a:lumOff val="35000"/>
                  </a:schemeClr>
                </a:solidFill>
              </a:rPr>
              <a:t>Ten generals called </a:t>
            </a:r>
            <a:r>
              <a:rPr lang="en-US" dirty="0" err="1" smtClean="0">
                <a:solidFill>
                  <a:schemeClr val="tx1">
                    <a:lumMod val="65000"/>
                    <a:lumOff val="35000"/>
                  </a:schemeClr>
                </a:solidFill>
              </a:rPr>
              <a:t>strategi</a:t>
            </a:r>
            <a:r>
              <a:rPr lang="en-US" dirty="0" smtClean="0">
                <a:solidFill>
                  <a:schemeClr val="tx1">
                    <a:lumMod val="65000"/>
                    <a:lumOff val="35000"/>
                  </a:schemeClr>
                </a:solidFill>
              </a:rPr>
              <a:t> (singular </a:t>
            </a:r>
            <a:r>
              <a:rPr lang="en-US" i="1" dirty="0" err="1" smtClean="0">
                <a:solidFill>
                  <a:schemeClr val="tx1">
                    <a:lumMod val="65000"/>
                    <a:lumOff val="35000"/>
                  </a:schemeClr>
                </a:solidFill>
              </a:rPr>
              <a:t>strategus</a:t>
            </a:r>
            <a:r>
              <a:rPr lang="en-US" dirty="0" smtClean="0">
                <a:solidFill>
                  <a:schemeClr val="tx1">
                    <a:lumMod val="65000"/>
                    <a:lumOff val="35000"/>
                  </a:schemeClr>
                </a:solidFill>
              </a:rPr>
              <a:t>)</a:t>
            </a:r>
          </a:p>
          <a:p>
            <a:pPr lvl="1"/>
            <a:r>
              <a:rPr lang="en-US" dirty="0" smtClean="0">
                <a:solidFill>
                  <a:schemeClr val="tx1">
                    <a:lumMod val="65000"/>
                    <a:lumOff val="35000"/>
                  </a:schemeClr>
                </a:solidFill>
              </a:rPr>
              <a:t>Elected for one year</a:t>
            </a:r>
          </a:p>
          <a:p>
            <a:r>
              <a:rPr lang="en-US" dirty="0" smtClean="0"/>
              <a:t>Citizenship granted to some freedmen (former slaves) and to some immigrants</a:t>
            </a:r>
          </a:p>
          <a:p>
            <a:r>
              <a:rPr lang="en-US" dirty="0" smtClean="0"/>
              <a:t>Ostracism </a:t>
            </a:r>
          </a:p>
          <a:p>
            <a:pPr lvl="1"/>
            <a:r>
              <a:rPr lang="en-US" dirty="0" smtClean="0">
                <a:solidFill>
                  <a:schemeClr val="tx1">
                    <a:lumMod val="65000"/>
                    <a:lumOff val="35000"/>
                  </a:schemeClr>
                </a:solidFill>
              </a:rPr>
              <a:t>Names written on </a:t>
            </a:r>
            <a:r>
              <a:rPr lang="en-US" dirty="0" err="1" smtClean="0">
                <a:solidFill>
                  <a:schemeClr val="tx1">
                    <a:lumMod val="65000"/>
                    <a:lumOff val="35000"/>
                  </a:schemeClr>
                </a:solidFill>
              </a:rPr>
              <a:t>ostrakon</a:t>
            </a:r>
            <a:r>
              <a:rPr lang="en-US" dirty="0" smtClean="0">
                <a:solidFill>
                  <a:schemeClr val="tx1">
                    <a:lumMod val="65000"/>
                    <a:lumOff val="35000"/>
                  </a:schemeClr>
                </a:solidFill>
              </a:rPr>
              <a:t> (piece of broken potsherd) once a year</a:t>
            </a:r>
          </a:p>
          <a:p>
            <a:pPr lvl="1"/>
            <a:r>
              <a:rPr lang="en-US" dirty="0" smtClean="0">
                <a:solidFill>
                  <a:schemeClr val="tx1">
                    <a:lumMod val="65000"/>
                    <a:lumOff val="35000"/>
                  </a:schemeClr>
                </a:solidFill>
              </a:rPr>
              <a:t>Most votes = ten years of exile</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417638"/>
          </a:xfrm>
        </p:spPr>
        <p:txBody>
          <a:bodyPr/>
          <a:lstStyle/>
          <a:p>
            <a:r>
              <a:rPr lang="en-US" dirty="0" smtClean="0"/>
              <a:t>Pericles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228600" y="1295400"/>
            <a:ext cx="6705600" cy="5257800"/>
          </a:xfrm>
        </p:spPr>
        <p:txBody>
          <a:bodyPr>
            <a:normAutofit fontScale="92500" lnSpcReduction="20000"/>
          </a:bodyPr>
          <a:lstStyle/>
          <a:p>
            <a:r>
              <a:rPr lang="en-US" dirty="0" smtClean="0"/>
              <a:t>“Golden Age of Pericles” – 461-429 B.C.E.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Repeatedly elected as a </a:t>
            </a:r>
            <a:r>
              <a:rPr lang="en-US" dirty="0" err="1" smtClean="0">
                <a:solidFill>
                  <a:schemeClr val="tx1">
                    <a:lumMod val="65000"/>
                    <a:lumOff val="35000"/>
                  </a:schemeClr>
                </a:solidFill>
              </a:rPr>
              <a:t>strategus</a:t>
            </a:r>
            <a:endParaRPr lang="en-US" dirty="0" smtClean="0">
              <a:solidFill>
                <a:schemeClr val="tx1">
                  <a:lumMod val="65000"/>
                  <a:lumOff val="35000"/>
                </a:schemeClr>
              </a:solidFill>
            </a:endParaRPr>
          </a:p>
          <a:p>
            <a:endParaRPr lang="en-US" dirty="0" smtClean="0">
              <a:solidFill>
                <a:schemeClr val="tx1">
                  <a:lumMod val="65000"/>
                  <a:lumOff val="35000"/>
                </a:schemeClr>
              </a:solidFill>
            </a:endParaRPr>
          </a:p>
          <a:p>
            <a:r>
              <a:rPr lang="en-US" dirty="0" smtClean="0"/>
              <a:t>All citizens could hold public office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People were paid for government service</a:t>
            </a:r>
          </a:p>
          <a:p>
            <a:endParaRPr lang="en-US" dirty="0" smtClean="0">
              <a:solidFill>
                <a:schemeClr val="tx1">
                  <a:lumMod val="65000"/>
                  <a:lumOff val="35000"/>
                </a:schemeClr>
              </a:solidFill>
            </a:endParaRPr>
          </a:p>
          <a:p>
            <a:r>
              <a:rPr lang="en-US" dirty="0" smtClean="0"/>
              <a:t>“Golden Age of Pericles” also saw developments in art and architecture</a:t>
            </a:r>
          </a:p>
          <a:p>
            <a:endParaRPr lang="en-US" dirty="0">
              <a:solidFill>
                <a:schemeClr val="tx1">
                  <a:lumMod val="65000"/>
                  <a:lumOff val="35000"/>
                </a:schemeClr>
              </a:solidFill>
            </a:endParaRPr>
          </a:p>
        </p:txBody>
      </p:sp>
      <p:pic>
        <p:nvPicPr>
          <p:cNvPr id="74754" name="Picture 2" descr="File:112307-BritishMuseum-Perikles.jpg">
            <a:hlinkClick r:id="rId4"/>
          </p:cNvPr>
          <p:cNvPicPr>
            <a:picLocks noChangeAspect="1" noChangeArrowheads="1"/>
          </p:cNvPicPr>
          <p:nvPr/>
        </p:nvPicPr>
        <p:blipFill>
          <a:blip r:embed="rId5" cstate="print"/>
          <a:srcRect/>
          <a:stretch>
            <a:fillRect/>
          </a:stretch>
        </p:blipFill>
        <p:spPr bwMode="auto">
          <a:xfrm>
            <a:off x="6400800" y="1981200"/>
            <a:ext cx="2295922" cy="36576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76400"/>
            <a:ext cx="8229600" cy="4800600"/>
          </a:xfrm>
        </p:spPr>
        <p:txBody>
          <a:bodyPr>
            <a:normAutofit fontScale="92500" lnSpcReduction="10000"/>
          </a:bodyPr>
          <a:lstStyle/>
          <a:p>
            <a:r>
              <a:rPr lang="en-US" b="1" dirty="0" smtClean="0"/>
              <a:t>A</a:t>
            </a:r>
            <a:r>
              <a:rPr lang="en-US" dirty="0" smtClean="0"/>
              <a:t>thens’ adult population: Circa 300,000</a:t>
            </a:r>
          </a:p>
          <a:p>
            <a:pPr lvl="1"/>
            <a:r>
              <a:rPr lang="en-US" dirty="0" smtClean="0">
                <a:solidFill>
                  <a:schemeClr val="tx1">
                    <a:lumMod val="65000"/>
                    <a:lumOff val="35000"/>
                  </a:schemeClr>
                </a:solidFill>
              </a:rPr>
              <a:t>150,000 foreigners and slaves (not citizens)</a:t>
            </a:r>
          </a:p>
          <a:p>
            <a:pPr lvl="1"/>
            <a:r>
              <a:rPr lang="en-US" dirty="0" smtClean="0">
                <a:solidFill>
                  <a:schemeClr val="tx1">
                    <a:lumMod val="65000"/>
                    <a:lumOff val="35000"/>
                  </a:schemeClr>
                </a:solidFill>
              </a:rPr>
              <a:t>100,000 women and others</a:t>
            </a:r>
          </a:p>
          <a:p>
            <a:pPr lvl="1"/>
            <a:r>
              <a:rPr lang="en-US" dirty="0" smtClean="0">
                <a:solidFill>
                  <a:schemeClr val="tx1">
                    <a:lumMod val="65000"/>
                    <a:lumOff val="35000"/>
                  </a:schemeClr>
                </a:solidFill>
              </a:rPr>
              <a:t>50,000 male citizens with voting rights</a:t>
            </a:r>
          </a:p>
          <a:p>
            <a:r>
              <a:rPr lang="en-US" b="1" dirty="0" smtClean="0"/>
              <a:t>D</a:t>
            </a:r>
            <a:r>
              <a:rPr lang="en-US" dirty="0" smtClean="0"/>
              <a:t>irect democracy – the citizen had to be there to vote (typically 5,000-6,000 voted at a time)</a:t>
            </a:r>
          </a:p>
          <a:p>
            <a:r>
              <a:rPr lang="en-US" b="1" dirty="0" smtClean="0"/>
              <a:t>W</a:t>
            </a:r>
            <a:r>
              <a:rPr lang="en-US" dirty="0" smtClean="0"/>
              <a:t>omen had few rights and opportunities</a:t>
            </a:r>
          </a:p>
          <a:p>
            <a:r>
              <a:rPr lang="en-US" b="1" dirty="0" smtClean="0"/>
              <a:t>S</a:t>
            </a:r>
            <a:r>
              <a:rPr lang="en-US" dirty="0" smtClean="0"/>
              <a:t>lavery played a major role in the economy</a:t>
            </a:r>
          </a:p>
          <a:p>
            <a:r>
              <a:rPr lang="en-US" b="1" dirty="0" smtClean="0"/>
              <a:t>O</a:t>
            </a:r>
            <a:r>
              <a:rPr lang="en-US" dirty="0" smtClean="0"/>
              <a:t>rators often used forceful and coercive language, rather than logic, to sway voters</a:t>
            </a:r>
          </a:p>
          <a:p>
            <a:pPr lvl="1"/>
            <a:endParaRPr lang="en-US" dirty="0" smtClean="0"/>
          </a:p>
          <a:p>
            <a:pPr lvl="1"/>
            <a:endParaRPr lang="en-US" dirty="0"/>
          </a:p>
        </p:txBody>
      </p:sp>
      <p:sp>
        <p:nvSpPr>
          <p:cNvPr id="7" name="Title 6"/>
          <p:cNvSpPr>
            <a:spLocks noGrp="1"/>
          </p:cNvSpPr>
          <p:nvPr>
            <p:ph type="title"/>
          </p:nvPr>
        </p:nvSpPr>
        <p:spPr/>
        <p:txBody>
          <a:bodyPr/>
          <a:lstStyle/>
          <a:p>
            <a:r>
              <a:rPr lang="en-US" dirty="0" smtClean="0"/>
              <a:t>Athenian Democracy: Its Flaws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Persian Wars: 500-479 B.C.E.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00200"/>
            <a:ext cx="8229600" cy="4953000"/>
          </a:xfrm>
        </p:spPr>
        <p:txBody>
          <a:bodyPr>
            <a:normAutofit/>
          </a:bodyPr>
          <a:lstStyle/>
          <a:p>
            <a:r>
              <a:rPr lang="en-US" dirty="0" smtClean="0"/>
              <a:t>Greeks lived in Asia Minor since at least 1000 B.C.E.</a:t>
            </a:r>
          </a:p>
          <a:p>
            <a:r>
              <a:rPr lang="en-US" dirty="0" smtClean="0">
                <a:solidFill>
                  <a:schemeClr val="tx1">
                    <a:lumMod val="65000"/>
                    <a:lumOff val="35000"/>
                  </a:schemeClr>
                </a:solidFill>
              </a:rPr>
              <a:t>Persian empire expanded in the 5</a:t>
            </a:r>
            <a:r>
              <a:rPr lang="en-US" baseline="30000" dirty="0" smtClean="0">
                <a:solidFill>
                  <a:schemeClr val="tx1">
                    <a:lumMod val="65000"/>
                    <a:lumOff val="35000"/>
                  </a:schemeClr>
                </a:solidFill>
              </a:rPr>
              <a:t>th</a:t>
            </a:r>
            <a:r>
              <a:rPr lang="en-US" dirty="0" smtClean="0">
                <a:solidFill>
                  <a:schemeClr val="tx1">
                    <a:lumMod val="65000"/>
                    <a:lumOff val="35000"/>
                  </a:schemeClr>
                </a:solidFill>
              </a:rPr>
              <a:t> century B.C.E. to include Asia Minor</a:t>
            </a:r>
          </a:p>
          <a:p>
            <a:r>
              <a:rPr lang="en-US" dirty="0" smtClean="0"/>
              <a:t>500 B.C.E. – Greeks in Miletus led a revolt</a:t>
            </a:r>
          </a:p>
          <a:p>
            <a:r>
              <a:rPr lang="en-US" dirty="0" smtClean="0">
                <a:solidFill>
                  <a:schemeClr val="tx1">
                    <a:lumMod val="65000"/>
                    <a:lumOff val="35000"/>
                  </a:schemeClr>
                </a:solidFill>
              </a:rPr>
              <a:t>Athens and other city-states came to aid of Miletus</a:t>
            </a:r>
          </a:p>
          <a:p>
            <a:r>
              <a:rPr lang="en-US" dirty="0" smtClean="0"/>
              <a:t>Persians won and King Darius swore revenge against Athens for interfering</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First Persian War (490 B.C.E.)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t>King Darius sent fleet to attack Athens</a:t>
            </a:r>
          </a:p>
          <a:p>
            <a:pPr lvl="1"/>
            <a:r>
              <a:rPr lang="en-US" dirty="0" smtClean="0"/>
              <a:t>Set anchor 26 miles northeast of Marathon</a:t>
            </a:r>
          </a:p>
          <a:p>
            <a:r>
              <a:rPr lang="en-US" dirty="0" smtClean="0"/>
              <a:t>Battle of Marathon</a:t>
            </a:r>
          </a:p>
          <a:p>
            <a:pPr lvl="1"/>
            <a:r>
              <a:rPr lang="en-US" dirty="0" smtClean="0"/>
              <a:t>Spartans could not help because of a religious festival</a:t>
            </a:r>
          </a:p>
          <a:p>
            <a:pPr lvl="1"/>
            <a:r>
              <a:rPr lang="en-US" dirty="0" smtClean="0"/>
              <a:t>Athenians were outnumbered but still defeated the Persians</a:t>
            </a:r>
          </a:p>
          <a:p>
            <a:pPr lvl="1"/>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endParaRPr lang="en-US" dirty="0"/>
          </a:p>
        </p:txBody>
      </p:sp>
      <p:pic>
        <p:nvPicPr>
          <p:cNvPr id="81922" name="Picture 2" descr="http://i281.photobucket.com/albums/kk204/StudentHandoutsInc/AncientGreeceMapoftheBattleofMar-1.jpg"/>
          <p:cNvPicPr>
            <a:picLocks noChangeAspect="1" noChangeArrowheads="1"/>
          </p:cNvPicPr>
          <p:nvPr/>
        </p:nvPicPr>
        <p:blipFill>
          <a:blip r:embed="rId4" cstate="print"/>
          <a:srcRect/>
          <a:stretch>
            <a:fillRect/>
          </a:stretch>
        </p:blipFill>
        <p:spPr bwMode="auto">
          <a:xfrm>
            <a:off x="1371600" y="1238250"/>
            <a:ext cx="6391275" cy="5619750"/>
          </a:xfrm>
          <a:prstGeom prst="rect">
            <a:avLst/>
          </a:prstGeom>
          <a:noFill/>
        </p:spPr>
      </p:pic>
      <p:sp>
        <p:nvSpPr>
          <p:cNvPr id="7" name="Title 6"/>
          <p:cNvSpPr>
            <a:spLocks noGrp="1"/>
          </p:cNvSpPr>
          <p:nvPr>
            <p:ph type="title"/>
          </p:nvPr>
        </p:nvSpPr>
        <p:spPr/>
        <p:txBody>
          <a:bodyPr/>
          <a:lstStyle/>
          <a:p>
            <a:r>
              <a:rPr lang="en-US" dirty="0" smtClean="0"/>
              <a:t>Battle of Marathon (490 B.C.E.)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76400"/>
            <a:ext cx="8229600" cy="4876800"/>
          </a:xfrm>
        </p:spPr>
        <p:txBody>
          <a:bodyPr>
            <a:normAutofit lnSpcReduction="10000"/>
          </a:bodyPr>
          <a:lstStyle/>
          <a:p>
            <a:r>
              <a:rPr lang="en-US" dirty="0" smtClean="0">
                <a:solidFill>
                  <a:schemeClr val="tx1">
                    <a:lumMod val="85000"/>
                    <a:lumOff val="15000"/>
                  </a:schemeClr>
                </a:solidFill>
              </a:rPr>
              <a:t>Xerxes (son of Darius) led army of 500,000 while Persian fleet sent along Greek coast</a:t>
            </a:r>
          </a:p>
          <a:p>
            <a:pPr lvl="1"/>
            <a:r>
              <a:rPr lang="en-US" dirty="0" smtClean="0"/>
              <a:t>Xerxes attacked by land from the north</a:t>
            </a:r>
          </a:p>
          <a:p>
            <a:pPr lvl="1"/>
            <a:r>
              <a:rPr lang="en-US" dirty="0" smtClean="0"/>
              <a:t>300 Spartans led by </a:t>
            </a:r>
            <a:r>
              <a:rPr lang="en-US" dirty="0" err="1" smtClean="0"/>
              <a:t>Leonidas</a:t>
            </a:r>
            <a:endParaRPr lang="en-US" dirty="0" smtClean="0"/>
          </a:p>
          <a:p>
            <a:pPr lvl="2"/>
            <a:r>
              <a:rPr lang="en-US" dirty="0" smtClean="0">
                <a:solidFill>
                  <a:schemeClr val="tx1">
                    <a:lumMod val="65000"/>
                    <a:lumOff val="35000"/>
                  </a:schemeClr>
                </a:solidFill>
              </a:rPr>
              <a:t>Attempted to block Pass of Thermopylae</a:t>
            </a:r>
          </a:p>
          <a:p>
            <a:pPr lvl="2"/>
            <a:r>
              <a:rPr lang="en-US" dirty="0" smtClean="0">
                <a:solidFill>
                  <a:schemeClr val="tx1">
                    <a:lumMod val="65000"/>
                    <a:lumOff val="35000"/>
                  </a:schemeClr>
                </a:solidFill>
              </a:rPr>
              <a:t>Traitor betrayed them and showed Persians another route</a:t>
            </a:r>
          </a:p>
          <a:p>
            <a:pPr lvl="2"/>
            <a:r>
              <a:rPr lang="en-US" dirty="0" smtClean="0">
                <a:solidFill>
                  <a:schemeClr val="tx1">
                    <a:lumMod val="65000"/>
                    <a:lumOff val="35000"/>
                  </a:schemeClr>
                </a:solidFill>
              </a:rPr>
              <a:t>All 300 Spartans killed after inflicting heavy casualties</a:t>
            </a:r>
          </a:p>
          <a:p>
            <a:pPr lvl="1"/>
            <a:r>
              <a:rPr lang="en-US" dirty="0" smtClean="0"/>
              <a:t>Athens destroyed</a:t>
            </a:r>
          </a:p>
          <a:p>
            <a:pPr lvl="2"/>
            <a:r>
              <a:rPr lang="en-US" dirty="0" smtClean="0">
                <a:solidFill>
                  <a:schemeClr val="tx1">
                    <a:lumMod val="65000"/>
                    <a:lumOff val="35000"/>
                  </a:schemeClr>
                </a:solidFill>
              </a:rPr>
              <a:t>But Athenians had spent 10 years building up their navy</a:t>
            </a:r>
          </a:p>
          <a:p>
            <a:pPr lvl="2"/>
            <a:r>
              <a:rPr lang="en-US" dirty="0" smtClean="0">
                <a:solidFill>
                  <a:schemeClr val="tx1">
                    <a:lumMod val="65000"/>
                    <a:lumOff val="35000"/>
                  </a:schemeClr>
                </a:solidFill>
              </a:rPr>
              <a:t>Athenians defeated Persian fleet in the Strait of Salamis</a:t>
            </a:r>
          </a:p>
        </p:txBody>
      </p:sp>
      <p:sp>
        <p:nvSpPr>
          <p:cNvPr id="7" name="Title 6"/>
          <p:cNvSpPr>
            <a:spLocks noGrp="1"/>
          </p:cNvSpPr>
          <p:nvPr>
            <p:ph type="title"/>
          </p:nvPr>
        </p:nvSpPr>
        <p:spPr>
          <a:xfrm>
            <a:off x="457200" y="609600"/>
            <a:ext cx="8229600" cy="808038"/>
          </a:xfrm>
        </p:spPr>
        <p:txBody>
          <a:bodyPr/>
          <a:lstStyle/>
          <a:p>
            <a:r>
              <a:rPr lang="en-US" dirty="0" smtClean="0"/>
              <a:t>Second Persian War (480 B.C.E..)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371600"/>
            <a:ext cx="8229600" cy="4754563"/>
          </a:xfrm>
        </p:spPr>
        <p:txBody>
          <a:bodyPr/>
          <a:lstStyle/>
          <a:p>
            <a:endParaRPr lang="en-US" dirty="0"/>
          </a:p>
        </p:txBody>
      </p:sp>
      <p:sp>
        <p:nvSpPr>
          <p:cNvPr id="7" name="Title 6"/>
          <p:cNvSpPr>
            <a:spLocks noGrp="1"/>
          </p:cNvSpPr>
          <p:nvPr>
            <p:ph type="title"/>
          </p:nvPr>
        </p:nvSpPr>
        <p:spPr>
          <a:xfrm>
            <a:off x="457200" y="228600"/>
            <a:ext cx="8229600" cy="914400"/>
          </a:xfrm>
        </p:spPr>
        <p:txBody>
          <a:bodyPr>
            <a:normAutofit/>
          </a:bodyPr>
          <a:lstStyle/>
          <a:p>
            <a:r>
              <a:rPr lang="en-US" sz="4000" dirty="0" smtClean="0"/>
              <a:t>Battle of Thermopylae (480 B.C.E.)</a:t>
            </a:r>
            <a:endParaRPr lang="en-US" sz="4000" dirty="0"/>
          </a:p>
        </p:txBody>
      </p:sp>
      <p:pic>
        <p:nvPicPr>
          <p:cNvPr id="23554" name="Picture 2" descr="http://i281.photobucket.com/albums/kk204/StudentHandoutsInc/AncientGreece-3.jpg"/>
          <p:cNvPicPr>
            <a:picLocks noChangeAspect="1" noChangeArrowheads="1"/>
          </p:cNvPicPr>
          <p:nvPr/>
        </p:nvPicPr>
        <p:blipFill>
          <a:blip r:embed="rId3" cstate="print"/>
          <a:srcRect/>
          <a:stretch>
            <a:fillRect/>
          </a:stretch>
        </p:blipFill>
        <p:spPr bwMode="auto">
          <a:xfrm>
            <a:off x="1600200" y="1143000"/>
            <a:ext cx="5924550" cy="5715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914400"/>
            <a:ext cx="8229600" cy="5211763"/>
          </a:xfrm>
        </p:spPr>
        <p:txBody>
          <a:bodyPr/>
          <a:lstStyle/>
          <a:p>
            <a:r>
              <a:rPr lang="en-US" sz="2800" dirty="0" smtClean="0"/>
              <a:t>479 B.C.E. – Spartans led defeat of Persians at Plataea</a:t>
            </a:r>
          </a:p>
          <a:p>
            <a:r>
              <a:rPr lang="en-US" sz="2800" dirty="0" smtClean="0"/>
              <a:t>Persian fleet destroyed at Mycale</a:t>
            </a:r>
          </a:p>
          <a:p>
            <a:endParaRPr lang="en-US" dirty="0"/>
          </a:p>
        </p:txBody>
      </p:sp>
      <p:pic>
        <p:nvPicPr>
          <p:cNvPr id="22530" name="Picture 2" descr="http://i281.photobucket.com/albums/kk204/StudentHandoutsInc/Pictures/AncienGreece-2.jpg"/>
          <p:cNvPicPr>
            <a:picLocks noChangeAspect="1" noChangeArrowheads="1"/>
          </p:cNvPicPr>
          <p:nvPr/>
        </p:nvPicPr>
        <p:blipFill>
          <a:blip r:embed="rId3" cstate="print"/>
          <a:srcRect/>
          <a:stretch>
            <a:fillRect/>
          </a:stretch>
        </p:blipFill>
        <p:spPr bwMode="auto">
          <a:xfrm>
            <a:off x="914400" y="2443163"/>
            <a:ext cx="7315200" cy="4414837"/>
          </a:xfrm>
          <a:prstGeom prst="rect">
            <a:avLst/>
          </a:prstGeom>
          <a:noFill/>
        </p:spPr>
      </p:pic>
      <p:sp>
        <p:nvSpPr>
          <p:cNvPr id="7" name="Title 6"/>
          <p:cNvSpPr>
            <a:spLocks noGrp="1"/>
          </p:cNvSpPr>
          <p:nvPr>
            <p:ph type="title"/>
          </p:nvPr>
        </p:nvSpPr>
        <p:spPr>
          <a:xfrm>
            <a:off x="457200" y="152400"/>
            <a:ext cx="8229600" cy="533400"/>
          </a:xfrm>
        </p:spPr>
        <p:txBody>
          <a:bodyPr>
            <a:normAutofit fontScale="90000"/>
          </a:bodyPr>
          <a:lstStyle/>
          <a:p>
            <a:r>
              <a:rPr lang="en-US" dirty="0" smtClean="0"/>
              <a:t>Second Persian War</a:t>
            </a:r>
            <a:endParaRPr lang="en-US" dirty="0"/>
          </a:p>
        </p:txBody>
      </p:sp>
      <p:pic>
        <p:nvPicPr>
          <p:cNvPr id="5" name="Content Placeholder 3" descr="161.JPG"/>
          <p:cNvPicPr>
            <a:picLocks noChangeAspect="1"/>
          </p:cNvPicPr>
          <p:nvPr/>
        </p:nvPicPr>
        <p:blipFill>
          <a:blip r:embed="rId4"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4" cstate="print"/>
          <a:stretch>
            <a:fillRect/>
          </a:stretch>
        </p:blipFill>
        <p:spPr>
          <a:xfrm>
            <a:off x="0" y="0"/>
            <a:ext cx="1155700" cy="1054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Age of Homer</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solidFill>
                  <a:schemeClr val="bg1">
                    <a:lumMod val="50000"/>
                  </a:schemeClr>
                </a:solidFill>
              </a:rPr>
              <a:t>Circa 1000 B.C.E.-circa 750 B.C.E.</a:t>
            </a:r>
          </a:p>
          <a:p>
            <a:r>
              <a:rPr lang="en-US" dirty="0" smtClean="0">
                <a:solidFill>
                  <a:schemeClr val="tx1">
                    <a:lumMod val="50000"/>
                    <a:lumOff val="50000"/>
                  </a:schemeClr>
                </a:solidFill>
              </a:rPr>
              <a:t>Greece’s “Dark Ages” – little information known</a:t>
            </a:r>
          </a:p>
          <a:p>
            <a:r>
              <a:rPr lang="en-US" i="1" dirty="0" smtClean="0">
                <a:solidFill>
                  <a:schemeClr val="tx1">
                    <a:lumMod val="65000"/>
                    <a:lumOff val="35000"/>
                  </a:schemeClr>
                </a:solidFill>
              </a:rPr>
              <a:t>Iliad</a:t>
            </a:r>
            <a:r>
              <a:rPr lang="en-US" dirty="0" smtClean="0">
                <a:solidFill>
                  <a:schemeClr val="tx1">
                    <a:lumMod val="65000"/>
                    <a:lumOff val="35000"/>
                  </a:schemeClr>
                </a:solidFill>
              </a:rPr>
              <a:t> and </a:t>
            </a:r>
            <a:r>
              <a:rPr lang="en-US" i="1" dirty="0" smtClean="0">
                <a:solidFill>
                  <a:schemeClr val="tx1">
                    <a:lumMod val="65000"/>
                    <a:lumOff val="35000"/>
                  </a:schemeClr>
                </a:solidFill>
              </a:rPr>
              <a:t>Odyssey</a:t>
            </a:r>
            <a:endParaRPr lang="en-US" dirty="0" smtClean="0">
              <a:solidFill>
                <a:schemeClr val="tx1">
                  <a:lumMod val="65000"/>
                  <a:lumOff val="35000"/>
                </a:schemeClr>
              </a:solidFill>
            </a:endParaRPr>
          </a:p>
          <a:p>
            <a:r>
              <a:rPr lang="en-US" dirty="0" smtClean="0">
                <a:solidFill>
                  <a:schemeClr val="tx1">
                    <a:lumMod val="75000"/>
                    <a:lumOff val="25000"/>
                  </a:schemeClr>
                </a:solidFill>
              </a:rPr>
              <a:t>Troy discovered by Heinrich Schliemann</a:t>
            </a:r>
          </a:p>
          <a:p>
            <a:r>
              <a:rPr lang="en-US" dirty="0" smtClean="0">
                <a:solidFill>
                  <a:schemeClr val="tx1">
                    <a:lumMod val="85000"/>
                    <a:lumOff val="15000"/>
                  </a:schemeClr>
                </a:solidFill>
              </a:rPr>
              <a:t>People – farmers, traders, and warriors</a:t>
            </a:r>
          </a:p>
          <a:p>
            <a:r>
              <a:rPr lang="en-US" dirty="0" smtClean="0"/>
              <a:t>Crops and livestock – cattle, grapes, olives, sheep, wheat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828800"/>
            <a:ext cx="8229600" cy="4297363"/>
          </a:xfrm>
        </p:spPr>
        <p:txBody>
          <a:bodyPr/>
          <a:lstStyle/>
          <a:p>
            <a:r>
              <a:rPr lang="en-US" b="1" dirty="0" smtClean="0"/>
              <a:t>P</a:t>
            </a:r>
            <a:r>
              <a:rPr lang="en-US" dirty="0" smtClean="0"/>
              <a:t>ersian empire declined</a:t>
            </a:r>
          </a:p>
          <a:p>
            <a:r>
              <a:rPr lang="en-US" b="1" dirty="0" smtClean="0"/>
              <a:t>G</a:t>
            </a:r>
            <a:r>
              <a:rPr lang="en-US" dirty="0" smtClean="0"/>
              <a:t>reek civilization and culture flourished</a:t>
            </a:r>
          </a:p>
          <a:p>
            <a:r>
              <a:rPr lang="en-US" b="1" dirty="0" smtClean="0"/>
              <a:t>W</a:t>
            </a:r>
            <a:r>
              <a:rPr lang="en-US" dirty="0" smtClean="0"/>
              <a:t>ealth from increased trade</a:t>
            </a:r>
          </a:p>
          <a:p>
            <a:r>
              <a:rPr lang="en-US" b="1" dirty="0" smtClean="0"/>
              <a:t>S</a:t>
            </a:r>
            <a:r>
              <a:rPr lang="en-US" dirty="0" smtClean="0"/>
              <a:t>tarted the Greek onslaught against the Persian empire</a:t>
            </a:r>
          </a:p>
          <a:p>
            <a:pPr lvl="1"/>
            <a:r>
              <a:rPr lang="en-US" dirty="0" smtClean="0">
                <a:solidFill>
                  <a:schemeClr val="tx1">
                    <a:lumMod val="65000"/>
                    <a:lumOff val="35000"/>
                  </a:schemeClr>
                </a:solidFill>
              </a:rPr>
              <a:t>Completed by Alexander the Great of Macedonia in 331 B.C.E.</a:t>
            </a:r>
            <a:endParaRPr lang="en-US" dirty="0">
              <a:solidFill>
                <a:schemeClr val="tx1">
                  <a:lumMod val="65000"/>
                  <a:lumOff val="35000"/>
                </a:schemeClr>
              </a:solidFill>
            </a:endParaRPr>
          </a:p>
        </p:txBody>
      </p:sp>
      <p:sp>
        <p:nvSpPr>
          <p:cNvPr id="7" name="Title 6"/>
          <p:cNvSpPr>
            <a:spLocks noGrp="1"/>
          </p:cNvSpPr>
          <p:nvPr>
            <p:ph type="title"/>
          </p:nvPr>
        </p:nvSpPr>
        <p:spPr>
          <a:xfrm>
            <a:off x="457200" y="457200"/>
            <a:ext cx="8229600" cy="1143000"/>
          </a:xfrm>
        </p:spPr>
        <p:txBody>
          <a:bodyPr/>
          <a:lstStyle/>
          <a:p>
            <a:r>
              <a:rPr lang="en-US" dirty="0" smtClean="0"/>
              <a:t>Significance of the Persian Wars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Athens Leads Greece</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t>Great leadership</a:t>
            </a:r>
          </a:p>
          <a:p>
            <a:pPr lvl="1"/>
            <a:r>
              <a:rPr lang="en-US" dirty="0" smtClean="0">
                <a:solidFill>
                  <a:schemeClr val="tx1">
                    <a:lumMod val="65000"/>
                    <a:lumOff val="35000"/>
                  </a:schemeClr>
                </a:solidFill>
              </a:rPr>
              <a:t>Aristides and the </a:t>
            </a:r>
            <a:r>
              <a:rPr lang="en-US" b="1" dirty="0" err="1" smtClean="0">
                <a:solidFill>
                  <a:schemeClr val="tx1">
                    <a:lumMod val="65000"/>
                    <a:lumOff val="35000"/>
                  </a:schemeClr>
                </a:solidFill>
              </a:rPr>
              <a:t>Delian</a:t>
            </a:r>
            <a:r>
              <a:rPr lang="en-US" b="1" dirty="0" smtClean="0">
                <a:solidFill>
                  <a:schemeClr val="tx1">
                    <a:lumMod val="65000"/>
                    <a:lumOff val="35000"/>
                  </a:schemeClr>
                </a:solidFill>
              </a:rPr>
              <a:t> League </a:t>
            </a:r>
            <a:r>
              <a:rPr lang="en-US" dirty="0" smtClean="0">
                <a:solidFill>
                  <a:schemeClr val="tx1">
                    <a:lumMod val="65000"/>
                    <a:lumOff val="35000"/>
                  </a:schemeClr>
                </a:solidFill>
              </a:rPr>
              <a:t>(a.k.a. Confederacy of Delos) to protect against possible future Persian invasions</a:t>
            </a:r>
          </a:p>
          <a:p>
            <a:pPr lvl="2"/>
            <a:r>
              <a:rPr lang="en-US" dirty="0" smtClean="0">
                <a:solidFill>
                  <a:schemeClr val="tx1">
                    <a:lumMod val="50000"/>
                    <a:lumOff val="50000"/>
                  </a:schemeClr>
                </a:solidFill>
              </a:rPr>
              <a:t>Alliance became the basis for the Athenian empire</a:t>
            </a:r>
          </a:p>
          <a:p>
            <a:pPr lvl="2"/>
            <a:r>
              <a:rPr lang="en-US" dirty="0" smtClean="0">
                <a:solidFill>
                  <a:schemeClr val="tx1">
                    <a:lumMod val="50000"/>
                    <a:lumOff val="50000"/>
                  </a:schemeClr>
                </a:solidFill>
              </a:rPr>
              <a:t>Members paid protection money to Athens</a:t>
            </a:r>
          </a:p>
          <a:p>
            <a:pPr lvl="1"/>
            <a:r>
              <a:rPr lang="en-US" dirty="0" smtClean="0">
                <a:solidFill>
                  <a:schemeClr val="tx1">
                    <a:lumMod val="65000"/>
                    <a:lumOff val="35000"/>
                  </a:schemeClr>
                </a:solidFill>
              </a:rPr>
              <a:t>Cimon – expelled Persians from Black Sea shore</a:t>
            </a:r>
          </a:p>
          <a:p>
            <a:pPr lvl="1"/>
            <a:r>
              <a:rPr lang="en-US" dirty="0" smtClean="0">
                <a:solidFill>
                  <a:schemeClr val="tx1">
                    <a:lumMod val="65000"/>
                    <a:lumOff val="35000"/>
                  </a:schemeClr>
                </a:solidFill>
              </a:rPr>
              <a:t>Pericles and his “Golden Age”</a:t>
            </a:r>
          </a:p>
          <a:p>
            <a:r>
              <a:rPr lang="en-US" dirty="0" smtClean="0"/>
              <a:t>Increased trade brought wealth</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581400" y="274638"/>
            <a:ext cx="4648200" cy="1143000"/>
          </a:xfrm>
        </p:spPr>
        <p:txBody>
          <a:bodyPr/>
          <a:lstStyle/>
          <a:p>
            <a:r>
              <a:rPr lang="en-US" dirty="0" smtClean="0"/>
              <a:t>Athens</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endParaRPr lang="en-US" dirty="0"/>
          </a:p>
        </p:txBody>
      </p:sp>
      <p:pic>
        <p:nvPicPr>
          <p:cNvPr id="92162" name="Picture 2" descr="http://i281.photobucket.com/albums/kk204/StudentHandoutsInc/Pictures/AncientGreece-15.jpg"/>
          <p:cNvPicPr>
            <a:picLocks noChangeAspect="1" noChangeArrowheads="1"/>
          </p:cNvPicPr>
          <p:nvPr/>
        </p:nvPicPr>
        <p:blipFill>
          <a:blip r:embed="rId3" cstate="print"/>
          <a:srcRect/>
          <a:stretch>
            <a:fillRect/>
          </a:stretch>
        </p:blipFill>
        <p:spPr bwMode="auto">
          <a:xfrm>
            <a:off x="381000" y="1143000"/>
            <a:ext cx="3343953" cy="5486400"/>
          </a:xfrm>
          <a:prstGeom prst="rect">
            <a:avLst/>
          </a:prstGeom>
          <a:noFill/>
        </p:spPr>
      </p:pic>
      <p:pic>
        <p:nvPicPr>
          <p:cNvPr id="22530" name="Picture 2" descr="http://i281.photobucket.com/albums/kk204/StudentHandoutsInc/Pictures/AncientGreece-11.jpg"/>
          <p:cNvPicPr>
            <a:picLocks noChangeAspect="1" noChangeArrowheads="1"/>
          </p:cNvPicPr>
          <p:nvPr/>
        </p:nvPicPr>
        <p:blipFill>
          <a:blip r:embed="rId4" cstate="print"/>
          <a:srcRect/>
          <a:stretch>
            <a:fillRect/>
          </a:stretch>
        </p:blipFill>
        <p:spPr bwMode="auto">
          <a:xfrm>
            <a:off x="4191000" y="1600200"/>
            <a:ext cx="4517715" cy="4572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Athenian-Spartan Rivalry</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371600"/>
            <a:ext cx="8229600" cy="5105400"/>
          </a:xfrm>
        </p:spPr>
        <p:txBody>
          <a:bodyPr>
            <a:normAutofit fontScale="85000" lnSpcReduction="20000"/>
          </a:bodyPr>
          <a:lstStyle/>
          <a:p>
            <a:r>
              <a:rPr lang="en-US" dirty="0" smtClean="0"/>
              <a:t>Spartans created </a:t>
            </a:r>
            <a:r>
              <a:rPr lang="en-US" b="1" dirty="0" smtClean="0"/>
              <a:t>Peloponnesian League </a:t>
            </a:r>
            <a:r>
              <a:rPr lang="en-US" dirty="0" smtClean="0"/>
              <a:t>to rival </a:t>
            </a:r>
            <a:r>
              <a:rPr lang="en-US" b="1" dirty="0" err="1" smtClean="0"/>
              <a:t>Delian</a:t>
            </a:r>
            <a:r>
              <a:rPr lang="en-US" b="1" dirty="0" smtClean="0"/>
              <a:t> League</a:t>
            </a:r>
          </a:p>
          <a:p>
            <a:r>
              <a:rPr lang="en-US" dirty="0" smtClean="0"/>
              <a:t>Sparta</a:t>
            </a:r>
          </a:p>
          <a:p>
            <a:pPr lvl="1"/>
            <a:r>
              <a:rPr lang="en-US" b="1" dirty="0" smtClean="0">
                <a:solidFill>
                  <a:schemeClr val="tx1">
                    <a:lumMod val="65000"/>
                    <a:lumOff val="35000"/>
                  </a:schemeClr>
                </a:solidFill>
              </a:rPr>
              <a:t>Peloponnesian League </a:t>
            </a:r>
            <a:r>
              <a:rPr lang="en-US" dirty="0" smtClean="0">
                <a:solidFill>
                  <a:schemeClr val="tx1">
                    <a:lumMod val="65000"/>
                    <a:lumOff val="35000"/>
                  </a:schemeClr>
                </a:solidFill>
              </a:rPr>
              <a:t>dominated </a:t>
            </a:r>
            <a:r>
              <a:rPr lang="en-US" b="1" dirty="0" smtClean="0">
                <a:solidFill>
                  <a:schemeClr val="tx1">
                    <a:lumMod val="65000"/>
                    <a:lumOff val="35000"/>
                  </a:schemeClr>
                </a:solidFill>
              </a:rPr>
              <a:t>land</a:t>
            </a:r>
          </a:p>
          <a:p>
            <a:pPr lvl="1"/>
            <a:r>
              <a:rPr lang="en-US" b="1" dirty="0" smtClean="0">
                <a:solidFill>
                  <a:schemeClr val="tx1">
                    <a:lumMod val="65000"/>
                    <a:lumOff val="35000"/>
                  </a:schemeClr>
                </a:solidFill>
              </a:rPr>
              <a:t>Oligarchic</a:t>
            </a:r>
            <a:r>
              <a:rPr lang="en-US" dirty="0" smtClean="0">
                <a:solidFill>
                  <a:schemeClr val="tx1">
                    <a:lumMod val="65000"/>
                    <a:lumOff val="35000"/>
                  </a:schemeClr>
                </a:solidFill>
              </a:rPr>
              <a:t> rule</a:t>
            </a:r>
          </a:p>
          <a:p>
            <a:r>
              <a:rPr lang="en-US" dirty="0" smtClean="0"/>
              <a:t>Athens</a:t>
            </a:r>
          </a:p>
          <a:p>
            <a:pPr lvl="1"/>
            <a:r>
              <a:rPr lang="en-US" b="1" dirty="0" err="1" smtClean="0">
                <a:solidFill>
                  <a:schemeClr val="tx1">
                    <a:lumMod val="65000"/>
                    <a:lumOff val="35000"/>
                  </a:schemeClr>
                </a:solidFill>
              </a:rPr>
              <a:t>Delian</a:t>
            </a:r>
            <a:r>
              <a:rPr lang="en-US" b="1" dirty="0" smtClean="0">
                <a:solidFill>
                  <a:schemeClr val="tx1">
                    <a:lumMod val="65000"/>
                    <a:lumOff val="35000"/>
                  </a:schemeClr>
                </a:solidFill>
              </a:rPr>
              <a:t> League </a:t>
            </a:r>
            <a:r>
              <a:rPr lang="en-US" dirty="0" smtClean="0">
                <a:solidFill>
                  <a:schemeClr val="tx1">
                    <a:lumMod val="65000"/>
                    <a:lumOff val="35000"/>
                  </a:schemeClr>
                </a:solidFill>
              </a:rPr>
              <a:t>dominated </a:t>
            </a:r>
            <a:r>
              <a:rPr lang="en-US" b="1" dirty="0" smtClean="0">
                <a:solidFill>
                  <a:schemeClr val="tx1">
                    <a:lumMod val="65000"/>
                    <a:lumOff val="35000"/>
                  </a:schemeClr>
                </a:solidFill>
              </a:rPr>
              <a:t>sea</a:t>
            </a:r>
          </a:p>
          <a:p>
            <a:pPr lvl="1"/>
            <a:r>
              <a:rPr lang="en-US" b="1" dirty="0" smtClean="0">
                <a:solidFill>
                  <a:schemeClr val="tx1">
                    <a:lumMod val="65000"/>
                    <a:lumOff val="35000"/>
                  </a:schemeClr>
                </a:solidFill>
              </a:rPr>
              <a:t>Democratic</a:t>
            </a:r>
            <a:r>
              <a:rPr lang="en-US" dirty="0" smtClean="0">
                <a:solidFill>
                  <a:schemeClr val="tx1">
                    <a:lumMod val="65000"/>
                    <a:lumOff val="35000"/>
                  </a:schemeClr>
                </a:solidFill>
              </a:rPr>
              <a:t> rule</a:t>
            </a:r>
          </a:p>
          <a:p>
            <a:r>
              <a:rPr lang="en-US" dirty="0" smtClean="0"/>
              <a:t>Corinth</a:t>
            </a:r>
          </a:p>
          <a:p>
            <a:pPr lvl="1"/>
            <a:r>
              <a:rPr lang="en-US" dirty="0" smtClean="0">
                <a:solidFill>
                  <a:schemeClr val="tx1">
                    <a:lumMod val="65000"/>
                    <a:lumOff val="35000"/>
                  </a:schemeClr>
                </a:solidFill>
              </a:rPr>
              <a:t>Joined Peloponnesian League</a:t>
            </a:r>
          </a:p>
          <a:p>
            <a:pPr lvl="1"/>
            <a:r>
              <a:rPr lang="en-US" dirty="0" smtClean="0">
                <a:solidFill>
                  <a:schemeClr val="tx1">
                    <a:lumMod val="65000"/>
                    <a:lumOff val="35000"/>
                  </a:schemeClr>
                </a:solidFill>
              </a:rPr>
              <a:t>Threatened Athenian sea supremacy</a:t>
            </a:r>
          </a:p>
          <a:p>
            <a:r>
              <a:rPr lang="en-US" dirty="0" smtClean="0"/>
              <a:t>461 B.C.E. – war between Athens and Sparta</a:t>
            </a:r>
          </a:p>
          <a:p>
            <a:pPr lvl="1"/>
            <a:r>
              <a:rPr lang="en-US" dirty="0" smtClean="0">
                <a:solidFill>
                  <a:schemeClr val="tx1">
                    <a:lumMod val="65000"/>
                    <a:lumOff val="35000"/>
                  </a:schemeClr>
                </a:solidFill>
              </a:rPr>
              <a:t>445  B.C.E. – signed a truce</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Peloponnesian Wars</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fontScale="92500" lnSpcReduction="10000"/>
          </a:bodyPr>
          <a:lstStyle/>
          <a:p>
            <a:r>
              <a:rPr lang="en-US" dirty="0" smtClean="0"/>
              <a:t>431 B.C.E. – war began again</a:t>
            </a:r>
          </a:p>
          <a:p>
            <a:r>
              <a:rPr lang="en-US" dirty="0" smtClean="0"/>
              <a:t>Circa 430 B.C.E. – plague struck Athens</a:t>
            </a:r>
          </a:p>
          <a:p>
            <a:pPr lvl="1"/>
            <a:r>
              <a:rPr lang="en-US" dirty="0" smtClean="0"/>
              <a:t>1/3 of population died, including Pericles</a:t>
            </a:r>
          </a:p>
          <a:p>
            <a:r>
              <a:rPr lang="en-US" dirty="0" smtClean="0"/>
              <a:t>Athens attacked Syracuse (ally of Sparta), located in southern Italy, at sea</a:t>
            </a:r>
          </a:p>
          <a:p>
            <a:pPr lvl="1"/>
            <a:r>
              <a:rPr lang="en-US" dirty="0" smtClean="0"/>
              <a:t>Athens lost</a:t>
            </a:r>
          </a:p>
          <a:p>
            <a:r>
              <a:rPr lang="en-US" dirty="0" smtClean="0"/>
              <a:t>Battle of Aegospotami (404 B.C.E.)</a:t>
            </a:r>
          </a:p>
          <a:p>
            <a:pPr lvl="1"/>
            <a:r>
              <a:rPr lang="en-US" dirty="0" smtClean="0"/>
              <a:t>Spartans allied with Persians and defeated Athenians</a:t>
            </a:r>
          </a:p>
          <a:p>
            <a:pPr lvl="1"/>
            <a:r>
              <a:rPr lang="en-US" dirty="0" smtClean="0"/>
              <a:t>Spartans conquered Athens and destroyed its defensive walls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066800"/>
          </a:xfrm>
        </p:spPr>
        <p:txBody>
          <a:bodyPr/>
          <a:lstStyle/>
          <a:p>
            <a:r>
              <a:rPr lang="en-US" dirty="0" smtClean="0"/>
              <a:t>Sparta Leads Greece </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066800"/>
            <a:ext cx="8229600" cy="5791200"/>
          </a:xfrm>
        </p:spPr>
        <p:txBody>
          <a:bodyPr>
            <a:normAutofit fontScale="92500" lnSpcReduction="20000"/>
          </a:bodyPr>
          <a:lstStyle/>
          <a:p>
            <a:r>
              <a:rPr lang="en-US" dirty="0" smtClean="0"/>
              <a:t>404-371 B.C.E.</a:t>
            </a:r>
          </a:p>
          <a:p>
            <a:r>
              <a:rPr lang="en-US" dirty="0" smtClean="0"/>
              <a:t>Sparta’s support of oligarchic rule upset the lower classes in other Greek city-states</a:t>
            </a:r>
          </a:p>
          <a:p>
            <a:r>
              <a:rPr lang="en-US" b="1" dirty="0" smtClean="0"/>
              <a:t>Battle of Leuctra </a:t>
            </a:r>
            <a:r>
              <a:rPr lang="en-US" dirty="0" smtClean="0"/>
              <a:t>(371 B.C.E.)</a:t>
            </a:r>
          </a:p>
          <a:p>
            <a:pPr lvl="1"/>
            <a:r>
              <a:rPr lang="en-US" dirty="0" smtClean="0">
                <a:solidFill>
                  <a:schemeClr val="tx1">
                    <a:lumMod val="65000"/>
                    <a:lumOff val="35000"/>
                  </a:schemeClr>
                </a:solidFill>
              </a:rPr>
              <a:t>Thebes was first to revolt</a:t>
            </a:r>
          </a:p>
          <a:p>
            <a:pPr lvl="1"/>
            <a:r>
              <a:rPr lang="en-US" dirty="0" smtClean="0">
                <a:solidFill>
                  <a:schemeClr val="tx1">
                    <a:lumMod val="65000"/>
                    <a:lumOff val="35000"/>
                  </a:schemeClr>
                </a:solidFill>
              </a:rPr>
              <a:t>General Epaminondas led Thebans to defeat Spartans</a:t>
            </a:r>
          </a:p>
          <a:p>
            <a:r>
              <a:rPr lang="en-US" b="1" dirty="0" smtClean="0"/>
              <a:t>Battle of Mantinea </a:t>
            </a:r>
            <a:r>
              <a:rPr lang="en-US" dirty="0" smtClean="0"/>
              <a:t>(362 B.C.E.)</a:t>
            </a:r>
          </a:p>
          <a:p>
            <a:pPr lvl="1"/>
            <a:r>
              <a:rPr lang="en-US" dirty="0" smtClean="0">
                <a:solidFill>
                  <a:schemeClr val="tx1">
                    <a:lumMod val="65000"/>
                    <a:lumOff val="35000"/>
                  </a:schemeClr>
                </a:solidFill>
              </a:rPr>
              <a:t>Thebes defeated by Sparta and Athens</a:t>
            </a:r>
          </a:p>
          <a:p>
            <a:r>
              <a:rPr lang="en-US" b="1" dirty="0" smtClean="0"/>
              <a:t>Battle of Chaeronea </a:t>
            </a:r>
            <a:r>
              <a:rPr lang="en-US" dirty="0" smtClean="0"/>
              <a:t>(338 B.C.E.)</a:t>
            </a:r>
          </a:p>
          <a:p>
            <a:pPr lvl="1"/>
            <a:r>
              <a:rPr lang="en-US" b="1" dirty="0" smtClean="0">
                <a:solidFill>
                  <a:schemeClr val="tx1">
                    <a:lumMod val="65000"/>
                    <a:lumOff val="35000"/>
                  </a:schemeClr>
                </a:solidFill>
              </a:rPr>
              <a:t>Philip II of Macedon </a:t>
            </a:r>
            <a:r>
              <a:rPr lang="en-US" dirty="0" smtClean="0">
                <a:solidFill>
                  <a:schemeClr val="tx1">
                    <a:lumMod val="65000"/>
                    <a:lumOff val="35000"/>
                  </a:schemeClr>
                </a:solidFill>
              </a:rPr>
              <a:t>defeated Athenians and Thebans</a:t>
            </a:r>
          </a:p>
          <a:p>
            <a:r>
              <a:rPr lang="en-US" b="1" dirty="0" smtClean="0"/>
              <a:t>League of Corinth </a:t>
            </a:r>
            <a:r>
              <a:rPr lang="en-US" dirty="0" smtClean="0"/>
              <a:t>(337 B.C.E.)</a:t>
            </a:r>
          </a:p>
          <a:p>
            <a:pPr lvl="1"/>
            <a:r>
              <a:rPr lang="en-US" b="1" dirty="0" smtClean="0">
                <a:solidFill>
                  <a:schemeClr val="tx1">
                    <a:lumMod val="65000"/>
                    <a:lumOff val="35000"/>
                  </a:schemeClr>
                </a:solidFill>
              </a:rPr>
              <a:t>Philip II of Macedon </a:t>
            </a:r>
            <a:r>
              <a:rPr lang="en-US" dirty="0" smtClean="0">
                <a:solidFill>
                  <a:schemeClr val="tx1">
                    <a:lumMod val="65000"/>
                    <a:lumOff val="35000"/>
                  </a:schemeClr>
                </a:solidFill>
              </a:rPr>
              <a:t>had Greek city-states pledge to stop warring one another</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Review Questions</a:t>
            </a:r>
            <a:endParaRPr lang="en-US" dirty="0"/>
          </a:p>
        </p:txBody>
      </p:sp>
      <p:sp>
        <p:nvSpPr>
          <p:cNvPr id="3" name="Content Placeholder 2"/>
          <p:cNvSpPr>
            <a:spLocks noGrp="1"/>
          </p:cNvSpPr>
          <p:nvPr>
            <p:ph idx="1"/>
          </p:nvPr>
        </p:nvSpPr>
        <p:spPr>
          <a:xfrm>
            <a:off x="457200" y="1447800"/>
            <a:ext cx="8229600" cy="5029200"/>
          </a:xfrm>
        </p:spPr>
        <p:txBody>
          <a:bodyPr>
            <a:normAutofit fontScale="92500" lnSpcReduction="20000"/>
          </a:bodyPr>
          <a:lstStyle/>
          <a:p>
            <a:pPr marL="514350" indent="-514350">
              <a:buFont typeface="+mj-lt"/>
              <a:buAutoNum type="arabicPeriod"/>
            </a:pPr>
            <a:r>
              <a:rPr lang="en-US" dirty="0" smtClean="0"/>
              <a:t>What ancient Greek city-state first developed democracy?</a:t>
            </a:r>
          </a:p>
          <a:p>
            <a:pPr marL="514350" indent="-514350">
              <a:buFont typeface="+mj-lt"/>
              <a:buAutoNum type="arabicPeriod"/>
            </a:pPr>
            <a:r>
              <a:rPr lang="en-US" dirty="0" smtClean="0">
                <a:solidFill>
                  <a:schemeClr val="tx1">
                    <a:lumMod val="65000"/>
                    <a:lumOff val="35000"/>
                  </a:schemeClr>
                </a:solidFill>
              </a:rPr>
              <a:t>How did Draco, Solon, Clisthenes, and Pericles advance democracy?</a:t>
            </a:r>
          </a:p>
          <a:p>
            <a:pPr marL="514350" indent="-514350">
              <a:buFont typeface="+mj-lt"/>
              <a:buAutoNum type="arabicPeriod"/>
            </a:pPr>
            <a:r>
              <a:rPr lang="en-US" dirty="0" smtClean="0"/>
              <a:t>What features of Athenian society were undemocratic?</a:t>
            </a:r>
          </a:p>
          <a:p>
            <a:pPr marL="514350" indent="-514350">
              <a:buFont typeface="+mj-lt"/>
              <a:buAutoNum type="arabicPeriod"/>
            </a:pPr>
            <a:r>
              <a:rPr lang="en-US" dirty="0" smtClean="0">
                <a:solidFill>
                  <a:schemeClr val="tx1">
                    <a:lumMod val="65000"/>
                    <a:lumOff val="35000"/>
                  </a:schemeClr>
                </a:solidFill>
              </a:rPr>
              <a:t>Describe the Greek wars with the Persians.</a:t>
            </a:r>
          </a:p>
          <a:p>
            <a:pPr marL="514350" indent="-514350">
              <a:buFont typeface="+mj-lt"/>
              <a:buAutoNum type="arabicPeriod"/>
            </a:pPr>
            <a:r>
              <a:rPr lang="en-US" dirty="0" smtClean="0"/>
              <a:t>What were the causes and outcomes of the Peloponnesian wars?</a:t>
            </a:r>
          </a:p>
          <a:p>
            <a:pPr marL="514350" indent="-514350">
              <a:buFont typeface="+mj-lt"/>
              <a:buAutoNum type="arabicPeriod"/>
            </a:pPr>
            <a:r>
              <a:rPr lang="en-US" dirty="0" smtClean="0">
                <a:solidFill>
                  <a:schemeClr val="tx1">
                    <a:lumMod val="65000"/>
                    <a:lumOff val="35000"/>
                  </a:schemeClr>
                </a:solidFill>
              </a:rPr>
              <a:t>Who got the Greek city-states to pledge to stop warring one another with the League of Corinth?</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Hellenic Culture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00200"/>
            <a:ext cx="8229600" cy="4876800"/>
          </a:xfrm>
        </p:spPr>
        <p:txBody>
          <a:bodyPr>
            <a:normAutofit/>
          </a:bodyPr>
          <a:lstStyle/>
          <a:p>
            <a:r>
              <a:rPr lang="en-US" dirty="0" smtClean="0"/>
              <a:t>“Hellenic” refers to Greek culture among those who considered themselves to be Greek during the centuries before Alexander the Great</a:t>
            </a:r>
          </a:p>
          <a:p>
            <a:pPr>
              <a:buNone/>
            </a:pPr>
            <a:endParaRPr lang="en-US" dirty="0" smtClean="0"/>
          </a:p>
          <a:p>
            <a:r>
              <a:rPr lang="en-US" dirty="0" smtClean="0"/>
              <a:t>Much of what is considered typically “Greek” and which greatly influenced the course of Western civilization was created and developed during this time</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914400"/>
          </a:xfrm>
        </p:spPr>
        <p:txBody>
          <a:bodyPr/>
          <a:lstStyle/>
          <a:p>
            <a:r>
              <a:rPr lang="en-US" dirty="0" smtClean="0"/>
              <a:t>Greek Architecture and Art</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304800" y="1371600"/>
            <a:ext cx="5181600" cy="4800599"/>
          </a:xfrm>
        </p:spPr>
        <p:txBody>
          <a:bodyPr>
            <a:normAutofit fontScale="92500" lnSpcReduction="20000"/>
          </a:bodyPr>
          <a:lstStyle/>
          <a:p>
            <a:r>
              <a:rPr lang="en-US" dirty="0" smtClean="0"/>
              <a:t>Architecture of the Acropolis</a:t>
            </a:r>
          </a:p>
          <a:p>
            <a:pPr lvl="1"/>
            <a:r>
              <a:rPr lang="en-US" dirty="0" smtClean="0">
                <a:solidFill>
                  <a:schemeClr val="tx1">
                    <a:lumMod val="65000"/>
                    <a:lumOff val="35000"/>
                  </a:schemeClr>
                </a:solidFill>
              </a:rPr>
              <a:t>Parthenon designed by Ictinus</a:t>
            </a:r>
          </a:p>
          <a:p>
            <a:pPr lvl="2"/>
            <a:r>
              <a:rPr lang="en-US" dirty="0" smtClean="0"/>
              <a:t>Gold and ivory statue of Athena designed by Phidias</a:t>
            </a:r>
          </a:p>
          <a:p>
            <a:pPr lvl="1"/>
            <a:r>
              <a:rPr lang="en-US" dirty="0" smtClean="0"/>
              <a:t>Optical illusions and engineering used to avoid building appearing curved from a distance</a:t>
            </a:r>
          </a:p>
          <a:p>
            <a:r>
              <a:rPr lang="en-US" dirty="0" smtClean="0"/>
              <a:t>Sculpture</a:t>
            </a:r>
          </a:p>
          <a:p>
            <a:pPr lvl="1"/>
            <a:r>
              <a:rPr lang="en-US" dirty="0" smtClean="0">
                <a:solidFill>
                  <a:schemeClr val="tx1">
                    <a:lumMod val="65000"/>
                    <a:lumOff val="35000"/>
                  </a:schemeClr>
                </a:solidFill>
              </a:rPr>
              <a:t>Lifelike and proportionate</a:t>
            </a:r>
          </a:p>
          <a:p>
            <a:pPr lvl="1"/>
            <a:r>
              <a:rPr lang="en-US" dirty="0" smtClean="0">
                <a:solidFill>
                  <a:schemeClr val="tx1">
                    <a:lumMod val="65000"/>
                    <a:lumOff val="35000"/>
                  </a:schemeClr>
                </a:solidFill>
              </a:rPr>
              <a:t>Attention to detail </a:t>
            </a:r>
          </a:p>
          <a:p>
            <a:pPr lvl="1"/>
            <a:r>
              <a:rPr lang="en-US" dirty="0" smtClean="0">
                <a:solidFill>
                  <a:schemeClr val="tx1">
                    <a:lumMod val="65000"/>
                    <a:lumOff val="35000"/>
                  </a:schemeClr>
                </a:solidFill>
              </a:rPr>
              <a:t>Emphasis on the beauty of the human form</a:t>
            </a:r>
          </a:p>
          <a:p>
            <a:pPr lvl="1"/>
            <a:endParaRPr lang="en-US" dirty="0"/>
          </a:p>
        </p:txBody>
      </p:sp>
      <p:pic>
        <p:nvPicPr>
          <p:cNvPr id="6" name="Picture 5" descr="hermes.JPG"/>
          <p:cNvPicPr>
            <a:picLocks noChangeAspect="1"/>
          </p:cNvPicPr>
          <p:nvPr/>
        </p:nvPicPr>
        <p:blipFill>
          <a:blip r:embed="rId4" cstate="print"/>
          <a:stretch>
            <a:fillRect/>
          </a:stretch>
        </p:blipFill>
        <p:spPr>
          <a:xfrm>
            <a:off x="5715000" y="1143000"/>
            <a:ext cx="3159246" cy="5486400"/>
          </a:xfrm>
          <a:prstGeom prst="rect">
            <a:avLst/>
          </a:prstGeom>
        </p:spPr>
      </p:pic>
      <p:sp>
        <p:nvSpPr>
          <p:cNvPr id="10" name="TextBox 9"/>
          <p:cNvSpPr txBox="1"/>
          <p:nvPr/>
        </p:nvSpPr>
        <p:spPr>
          <a:xfrm>
            <a:off x="152400" y="6248400"/>
            <a:ext cx="5410200" cy="369332"/>
          </a:xfrm>
          <a:prstGeom prst="rect">
            <a:avLst/>
          </a:prstGeom>
          <a:noFill/>
        </p:spPr>
        <p:txBody>
          <a:bodyPr wrap="square" rtlCol="0">
            <a:spAutoFit/>
          </a:bodyPr>
          <a:lstStyle/>
          <a:p>
            <a:pPr algn="r"/>
            <a:r>
              <a:rPr lang="en-US" i="1" dirty="0" smtClean="0"/>
              <a:t>Hermes and </a:t>
            </a:r>
            <a:r>
              <a:rPr lang="en-US" i="1" dirty="0" err="1" smtClean="0"/>
              <a:t>Dionysos</a:t>
            </a:r>
            <a:r>
              <a:rPr lang="en-US" i="1" dirty="0" smtClean="0"/>
              <a:t> by Praxiteles</a:t>
            </a:r>
            <a:endParaRPr lang="en-US" i="1" dirty="0"/>
          </a:p>
        </p:txBody>
      </p:sp>
      <p:sp>
        <p:nvSpPr>
          <p:cNvPr id="11" name="Flowchart: Connector 10"/>
          <p:cNvSpPr/>
          <p:nvPr/>
        </p:nvSpPr>
        <p:spPr>
          <a:xfrm>
            <a:off x="6629400" y="4114800"/>
            <a:ext cx="457200" cy="457200"/>
          </a:xfrm>
          <a:prstGeom prst="flowChartConnector">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90600"/>
          </a:xfrm>
        </p:spPr>
        <p:txBody>
          <a:bodyPr/>
          <a:lstStyle/>
          <a:p>
            <a:r>
              <a:rPr lang="en-US" dirty="0" smtClean="0"/>
              <a:t>The Acropolis in Athens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64514" name="Picture 2" descr="http://www.studenthandouts.com/greece1.jpg"/>
          <p:cNvPicPr>
            <a:picLocks noChangeAspect="1" noChangeArrowheads="1"/>
          </p:cNvPicPr>
          <p:nvPr/>
        </p:nvPicPr>
        <p:blipFill>
          <a:blip r:embed="rId4" cstate="print"/>
          <a:srcRect/>
          <a:stretch>
            <a:fillRect/>
          </a:stretch>
        </p:blipFill>
        <p:spPr bwMode="auto">
          <a:xfrm>
            <a:off x="0" y="1198422"/>
            <a:ext cx="9144000" cy="565957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Age of Homer</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pPr>
              <a:buNone/>
            </a:pPr>
            <a:endParaRPr lang="en-US" dirty="0"/>
          </a:p>
        </p:txBody>
      </p:sp>
      <p:pic>
        <p:nvPicPr>
          <p:cNvPr id="49154" name="Picture 2" descr="http://upload.wikimedia.org/wikipedia/commons/1/1c/Homer_British_Museum.jpg"/>
          <p:cNvPicPr>
            <a:picLocks noChangeAspect="1" noChangeArrowheads="1"/>
          </p:cNvPicPr>
          <p:nvPr/>
        </p:nvPicPr>
        <p:blipFill>
          <a:blip r:embed="rId4" cstate="print"/>
          <a:srcRect/>
          <a:stretch>
            <a:fillRect/>
          </a:stretch>
        </p:blipFill>
        <p:spPr bwMode="auto">
          <a:xfrm>
            <a:off x="914400" y="1828800"/>
            <a:ext cx="2903220" cy="3657600"/>
          </a:xfrm>
          <a:prstGeom prst="rect">
            <a:avLst/>
          </a:prstGeom>
          <a:noFill/>
        </p:spPr>
      </p:pic>
      <p:pic>
        <p:nvPicPr>
          <p:cNvPr id="49156" name="Picture 4" descr="http://upload.wikimedia.org/wikipedia/commons/1/15/Heinrich_Schliemann.jpg"/>
          <p:cNvPicPr>
            <a:picLocks noChangeAspect="1" noChangeArrowheads="1"/>
          </p:cNvPicPr>
          <p:nvPr/>
        </p:nvPicPr>
        <p:blipFill>
          <a:blip r:embed="rId5" cstate="print"/>
          <a:srcRect/>
          <a:stretch>
            <a:fillRect/>
          </a:stretch>
        </p:blipFill>
        <p:spPr bwMode="auto">
          <a:xfrm>
            <a:off x="5638800" y="1828800"/>
            <a:ext cx="2568539" cy="3657600"/>
          </a:xfrm>
          <a:prstGeom prst="rect">
            <a:avLst/>
          </a:prstGeom>
          <a:noFill/>
        </p:spPr>
      </p:pic>
      <p:sp>
        <p:nvSpPr>
          <p:cNvPr id="10" name="TextBox 9"/>
          <p:cNvSpPr txBox="1"/>
          <p:nvPr/>
        </p:nvSpPr>
        <p:spPr>
          <a:xfrm>
            <a:off x="990600" y="5638800"/>
            <a:ext cx="2819400" cy="369332"/>
          </a:xfrm>
          <a:prstGeom prst="rect">
            <a:avLst/>
          </a:prstGeom>
          <a:noFill/>
        </p:spPr>
        <p:txBody>
          <a:bodyPr wrap="square" rtlCol="0">
            <a:spAutoFit/>
          </a:bodyPr>
          <a:lstStyle/>
          <a:p>
            <a:pPr algn="ctr"/>
            <a:r>
              <a:rPr lang="en-US" dirty="0" smtClean="0"/>
              <a:t>Homer</a:t>
            </a:r>
            <a:endParaRPr lang="en-US" dirty="0"/>
          </a:p>
        </p:txBody>
      </p:sp>
      <p:sp>
        <p:nvSpPr>
          <p:cNvPr id="11" name="TextBox 10"/>
          <p:cNvSpPr txBox="1"/>
          <p:nvPr/>
        </p:nvSpPr>
        <p:spPr>
          <a:xfrm>
            <a:off x="5715000" y="5638800"/>
            <a:ext cx="2514600" cy="369332"/>
          </a:xfrm>
          <a:prstGeom prst="rect">
            <a:avLst/>
          </a:prstGeom>
          <a:noFill/>
        </p:spPr>
        <p:txBody>
          <a:bodyPr wrap="square" rtlCol="0">
            <a:spAutoFit/>
          </a:bodyPr>
          <a:lstStyle/>
          <a:p>
            <a:pPr algn="ctr"/>
            <a:r>
              <a:rPr lang="en-US" dirty="0" smtClean="0"/>
              <a:t>Schliemann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 in Greek Science</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Thales</a:t>
            </a:r>
            <a:endParaRPr lang="en-US" dirty="0"/>
          </a:p>
        </p:txBody>
      </p:sp>
      <p:sp>
        <p:nvSpPr>
          <p:cNvPr id="3" name="Content Placeholder 2"/>
          <p:cNvSpPr>
            <a:spLocks noGrp="1"/>
          </p:cNvSpPr>
          <p:nvPr>
            <p:ph idx="1"/>
          </p:nvPr>
        </p:nvSpPr>
        <p:spPr/>
        <p:txBody>
          <a:bodyPr/>
          <a:lstStyle/>
          <a:p>
            <a:r>
              <a:rPr lang="en-US" dirty="0" smtClean="0"/>
              <a:t>Lived circa 624 B.C.E.-circa 546 B.C.E.</a:t>
            </a:r>
          </a:p>
          <a:p>
            <a:endParaRPr lang="en-US" dirty="0" smtClean="0"/>
          </a:p>
          <a:p>
            <a:r>
              <a:rPr lang="en-US" dirty="0" smtClean="0">
                <a:solidFill>
                  <a:schemeClr val="tx1">
                    <a:lumMod val="65000"/>
                    <a:lumOff val="35000"/>
                  </a:schemeClr>
                </a:solidFill>
              </a:rPr>
              <a:t>Called the “father of natural science”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Believed the basic substance in the world is water, which changes its form (ice, liquid, steam) but not its composition</a:t>
            </a:r>
          </a:p>
          <a:p>
            <a:pPr>
              <a:buNone/>
            </a:pP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Pythagoras</a:t>
            </a:r>
            <a:endParaRPr lang="en-US" dirty="0"/>
          </a:p>
        </p:txBody>
      </p:sp>
      <p:sp>
        <p:nvSpPr>
          <p:cNvPr id="3" name="Content Placeholder 2"/>
          <p:cNvSpPr>
            <a:spLocks noGrp="1"/>
          </p:cNvSpPr>
          <p:nvPr>
            <p:ph idx="1"/>
          </p:nvPr>
        </p:nvSpPr>
        <p:spPr/>
        <p:txBody>
          <a:bodyPr>
            <a:normAutofit lnSpcReduction="10000"/>
          </a:bodyPr>
          <a:lstStyle/>
          <a:p>
            <a:r>
              <a:rPr lang="en-US" dirty="0" smtClean="0"/>
              <a:t>Lived circa 580 B.C.E.-circa 490 B.C.E.</a:t>
            </a:r>
          </a:p>
          <a:p>
            <a:endParaRPr lang="en-US" dirty="0" smtClean="0"/>
          </a:p>
          <a:p>
            <a:r>
              <a:rPr lang="en-US" dirty="0" smtClean="0">
                <a:solidFill>
                  <a:schemeClr val="tx1">
                    <a:lumMod val="65000"/>
                    <a:lumOff val="35000"/>
                  </a:schemeClr>
                </a:solidFill>
              </a:rPr>
              <a:t>Called the “father of numbers” – mathematician who believed everything could be numbered</a:t>
            </a:r>
          </a:p>
          <a:p>
            <a:endParaRPr lang="en-US" dirty="0" smtClean="0">
              <a:solidFill>
                <a:schemeClr val="tx1">
                  <a:lumMod val="65000"/>
                  <a:lumOff val="35000"/>
                </a:schemeClr>
              </a:solidFill>
            </a:endParaRPr>
          </a:p>
          <a:p>
            <a:r>
              <a:rPr lang="en-US" dirty="0" smtClean="0">
                <a:solidFill>
                  <a:schemeClr val="tx1">
                    <a:lumMod val="65000"/>
                    <a:lumOff val="35000"/>
                  </a:schemeClr>
                </a:solidFill>
              </a:rPr>
              <a:t>Pythagorean Theorem: </a:t>
            </a:r>
            <a:r>
              <a:rPr lang="en-US" i="1" dirty="0" smtClean="0">
                <a:solidFill>
                  <a:schemeClr val="tx1">
                    <a:lumMod val="65000"/>
                    <a:lumOff val="35000"/>
                  </a:schemeClr>
                </a:solidFill>
              </a:rPr>
              <a:t>“</a:t>
            </a:r>
            <a:r>
              <a:rPr lang="en-US" i="1" dirty="0" smtClean="0">
                <a:solidFill>
                  <a:schemeClr val="tx1">
                    <a:lumMod val="75000"/>
                    <a:lumOff val="25000"/>
                  </a:schemeClr>
                </a:solidFill>
              </a:rPr>
              <a:t>The square of the hypotenuse of a right angle is equal to the sum of the squares on the other two sides</a:t>
            </a:r>
            <a:r>
              <a:rPr lang="en-US" i="1" dirty="0" smtClean="0">
                <a:solidFill>
                  <a:schemeClr val="tx1">
                    <a:lumMod val="65000"/>
                    <a:lumOff val="35000"/>
                  </a:schemeClr>
                </a:solidFill>
              </a:rPr>
              <a:t>.”</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Democritus</a:t>
            </a:r>
            <a:endParaRPr lang="en-US" dirty="0"/>
          </a:p>
        </p:txBody>
      </p:sp>
      <p:sp>
        <p:nvSpPr>
          <p:cNvPr id="3" name="Content Placeholder 2"/>
          <p:cNvSpPr>
            <a:spLocks noGrp="1"/>
          </p:cNvSpPr>
          <p:nvPr>
            <p:ph idx="1"/>
          </p:nvPr>
        </p:nvSpPr>
        <p:spPr/>
        <p:txBody>
          <a:bodyPr/>
          <a:lstStyle/>
          <a:p>
            <a:r>
              <a:rPr lang="en-US" dirty="0" smtClean="0"/>
              <a:t>Lived circa 460 B.C.E.-circa 370 B.C.E.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Everything made of atoms so small they cannot be divided</a:t>
            </a:r>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Hippocrates</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r>
              <a:rPr lang="en-US" dirty="0" smtClean="0"/>
              <a:t>Lived circa 460 B.C.E.-370 B.C.E.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Called the “father of medicine”</a:t>
            </a:r>
          </a:p>
          <a:p>
            <a:endParaRPr lang="en-US" dirty="0" smtClean="0">
              <a:solidFill>
                <a:schemeClr val="tx1">
                  <a:lumMod val="65000"/>
                  <a:lumOff val="35000"/>
                </a:schemeClr>
              </a:solidFill>
            </a:endParaRPr>
          </a:p>
          <a:p>
            <a:r>
              <a:rPr lang="en-US" dirty="0" smtClean="0">
                <a:solidFill>
                  <a:schemeClr val="tx1">
                    <a:lumMod val="65000"/>
                    <a:lumOff val="35000"/>
                  </a:schemeClr>
                </a:solidFill>
              </a:rPr>
              <a:t>Believed that diseases have natural rather than supernatural causes</a:t>
            </a:r>
          </a:p>
          <a:p>
            <a:endParaRPr lang="en-US" dirty="0" smtClean="0">
              <a:solidFill>
                <a:schemeClr val="tx1">
                  <a:lumMod val="65000"/>
                  <a:lumOff val="35000"/>
                </a:schemeClr>
              </a:solidFill>
            </a:endParaRPr>
          </a:p>
          <a:p>
            <a:r>
              <a:rPr lang="en-US" dirty="0" smtClean="0">
                <a:solidFill>
                  <a:schemeClr val="tx1">
                    <a:lumMod val="65000"/>
                    <a:lumOff val="35000"/>
                  </a:schemeClr>
                </a:solidFill>
              </a:rPr>
              <a:t>Hippocratic Oath – still taken by medical personnel today</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Drama</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fontScale="92500"/>
          </a:bodyPr>
          <a:lstStyle/>
          <a:p>
            <a:r>
              <a:rPr lang="en-US" dirty="0" smtClean="0"/>
              <a:t>Purpose</a:t>
            </a:r>
          </a:p>
          <a:p>
            <a:pPr lvl="1"/>
            <a:r>
              <a:rPr lang="en-US" dirty="0" smtClean="0">
                <a:solidFill>
                  <a:schemeClr val="tx1">
                    <a:lumMod val="65000"/>
                    <a:lumOff val="35000"/>
                  </a:schemeClr>
                </a:solidFill>
              </a:rPr>
              <a:t>Educative – taught history and morality</a:t>
            </a:r>
          </a:p>
          <a:p>
            <a:r>
              <a:rPr lang="en-US" dirty="0" smtClean="0"/>
              <a:t>Presentation</a:t>
            </a:r>
          </a:p>
          <a:p>
            <a:pPr lvl="1"/>
            <a:r>
              <a:rPr lang="en-US" dirty="0" smtClean="0">
                <a:solidFill>
                  <a:schemeClr val="tx1">
                    <a:lumMod val="65000"/>
                    <a:lumOff val="35000"/>
                  </a:schemeClr>
                </a:solidFill>
              </a:rPr>
              <a:t>Open-air amphitheaters</a:t>
            </a:r>
          </a:p>
          <a:p>
            <a:pPr lvl="1"/>
            <a:r>
              <a:rPr lang="en-US" dirty="0" smtClean="0">
                <a:solidFill>
                  <a:schemeClr val="tx1">
                    <a:lumMod val="65000"/>
                    <a:lumOff val="35000"/>
                  </a:schemeClr>
                </a:solidFill>
              </a:rPr>
              <a:t>Little scenery</a:t>
            </a:r>
          </a:p>
          <a:p>
            <a:pPr lvl="1"/>
            <a:r>
              <a:rPr lang="en-US" dirty="0" smtClean="0">
                <a:solidFill>
                  <a:schemeClr val="tx1">
                    <a:lumMod val="65000"/>
                    <a:lumOff val="35000"/>
                  </a:schemeClr>
                </a:solidFill>
              </a:rPr>
              <a:t>Originally sung by a chorus, but later chorus members developed into actors</a:t>
            </a:r>
          </a:p>
          <a:p>
            <a:r>
              <a:rPr lang="en-US" dirty="0" smtClean="0"/>
              <a:t>Themes</a:t>
            </a:r>
          </a:p>
          <a:p>
            <a:pPr lvl="1"/>
            <a:r>
              <a:rPr lang="en-US" dirty="0" smtClean="0">
                <a:solidFill>
                  <a:schemeClr val="tx1">
                    <a:lumMod val="65000"/>
                    <a:lumOff val="35000"/>
                  </a:schemeClr>
                </a:solidFill>
              </a:rPr>
              <a:t>Gods, divine laws, and fate dominate human destiny</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Greek Dramatists</a:t>
            </a:r>
            <a:endParaRPr lang="en-US" dirty="0"/>
          </a:p>
        </p:txBody>
      </p:sp>
      <p:graphicFrame>
        <p:nvGraphicFramePr>
          <p:cNvPr id="4" name="Content Placeholder 3"/>
          <p:cNvGraphicFramePr>
            <a:graphicFrameLocks noGrp="1"/>
          </p:cNvGraphicFramePr>
          <p:nvPr>
            <p:ph idx="1"/>
          </p:nvPr>
        </p:nvGraphicFramePr>
        <p:xfrm>
          <a:off x="152400" y="1447800"/>
          <a:ext cx="8763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Greek Philosophy</a:t>
            </a:r>
            <a:endParaRPr lang="en-US" dirty="0"/>
          </a:p>
        </p:txBody>
      </p:sp>
      <p:graphicFrame>
        <p:nvGraphicFramePr>
          <p:cNvPr id="4" name="Content Placeholder 3"/>
          <p:cNvGraphicFramePr>
            <a:graphicFrameLocks noGrp="1"/>
          </p:cNvGraphicFramePr>
          <p:nvPr>
            <p:ph idx="1"/>
          </p:nvPr>
        </p:nvGraphicFramePr>
        <p:xfrm>
          <a:off x="457200" y="1600200"/>
          <a:ext cx="82296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066800"/>
            <a:ext cx="8153400" cy="369332"/>
          </a:xfrm>
          <a:prstGeom prst="rect">
            <a:avLst/>
          </a:prstGeom>
          <a:noFill/>
        </p:spPr>
        <p:txBody>
          <a:bodyPr wrap="square" rtlCol="0">
            <a:spAutoFit/>
          </a:bodyPr>
          <a:lstStyle/>
          <a:p>
            <a:pPr algn="ctr"/>
            <a:r>
              <a:rPr lang="en-US" dirty="0" smtClean="0"/>
              <a:t>“Love of knowledge” – Search for answers to life’s big questions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Greek Philosophers</a:t>
            </a:r>
            <a:endParaRPr lang="en-US" dirty="0"/>
          </a:p>
        </p:txBody>
      </p:sp>
      <p:graphicFrame>
        <p:nvGraphicFramePr>
          <p:cNvPr id="4" name="Content Placeholder 3"/>
          <p:cNvGraphicFramePr>
            <a:graphicFrameLocks noGrp="1"/>
          </p:cNvGraphicFramePr>
          <p:nvPr>
            <p:ph idx="1"/>
          </p:nvPr>
        </p:nvGraphicFramePr>
        <p:xfrm>
          <a:off x="228600" y="914400"/>
          <a:ext cx="84582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File:Socrates Louvre.jpg">
            <a:hlinkClick r:id="rId7"/>
          </p:cNvPr>
          <p:cNvPicPr>
            <a:picLocks noChangeAspect="1" noChangeArrowheads="1"/>
          </p:cNvPicPr>
          <p:nvPr/>
        </p:nvPicPr>
        <p:blipFill>
          <a:blip r:embed="rId8" cstate="print"/>
          <a:srcRect/>
          <a:stretch>
            <a:fillRect/>
          </a:stretch>
        </p:blipFill>
        <p:spPr bwMode="auto">
          <a:xfrm>
            <a:off x="3733800" y="5562600"/>
            <a:ext cx="800100" cy="1066800"/>
          </a:xfrm>
          <a:prstGeom prst="rect">
            <a:avLst/>
          </a:prstGeom>
          <a:noFill/>
        </p:spPr>
      </p:pic>
      <p:pic>
        <p:nvPicPr>
          <p:cNvPr id="1026" name="Picture 2"/>
          <p:cNvPicPr>
            <a:picLocks noChangeAspect="1" noChangeArrowheads="1"/>
          </p:cNvPicPr>
          <p:nvPr/>
        </p:nvPicPr>
        <p:blipFill>
          <a:blip r:embed="rId9" cstate="print"/>
          <a:stretch>
            <a:fillRect/>
          </a:stretch>
        </p:blipFill>
        <p:spPr bwMode="auto">
          <a:xfrm>
            <a:off x="8232949" y="5410200"/>
            <a:ext cx="911051"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143000"/>
          </a:xfrm>
        </p:spPr>
        <p:txBody>
          <a:bodyPr/>
          <a:lstStyle/>
          <a:p>
            <a:r>
              <a:rPr lang="en-US" dirty="0" smtClean="0"/>
              <a:t>The Greeks and History</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304800" y="914400"/>
            <a:ext cx="8610600" cy="5562600"/>
          </a:xfrm>
        </p:spPr>
        <p:txBody>
          <a:bodyPr>
            <a:normAutofit/>
          </a:bodyPr>
          <a:lstStyle/>
          <a:p>
            <a:pPr algn="ctr">
              <a:buNone/>
            </a:pPr>
            <a:r>
              <a:rPr lang="en-US" sz="2400" dirty="0" smtClean="0"/>
              <a:t>Knowledge of the past had consisted of myths and legends.</a:t>
            </a:r>
          </a:p>
          <a:p>
            <a:pPr algn="ctr">
              <a:buNone/>
            </a:pPr>
            <a:r>
              <a:rPr lang="en-US" sz="2400" dirty="0" smtClean="0"/>
              <a:t>The first true historians attempted to base their writings on facts.</a:t>
            </a:r>
          </a:p>
        </p:txBody>
      </p:sp>
      <p:graphicFrame>
        <p:nvGraphicFramePr>
          <p:cNvPr id="6" name="Diagram 5"/>
          <p:cNvGraphicFramePr/>
          <p:nvPr/>
        </p:nvGraphicFramePr>
        <p:xfrm>
          <a:off x="533400" y="1752600"/>
          <a:ext cx="8077200"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Geography of Greece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fontScale="92500" lnSpcReduction="20000"/>
          </a:bodyPr>
          <a:lstStyle/>
          <a:p>
            <a:r>
              <a:rPr lang="en-US" dirty="0" smtClean="0"/>
              <a:t>Mountains</a:t>
            </a:r>
          </a:p>
          <a:p>
            <a:pPr lvl="1"/>
            <a:r>
              <a:rPr lang="en-US" dirty="0" smtClean="0">
                <a:solidFill>
                  <a:schemeClr val="tx1">
                    <a:lumMod val="65000"/>
                    <a:lumOff val="35000"/>
                  </a:schemeClr>
                </a:solidFill>
              </a:rPr>
              <a:t>Hindered communication and unification</a:t>
            </a:r>
          </a:p>
          <a:p>
            <a:pPr lvl="1"/>
            <a:r>
              <a:rPr lang="en-US" dirty="0" smtClean="0">
                <a:solidFill>
                  <a:schemeClr val="tx1">
                    <a:lumMod val="65000"/>
                    <a:lumOff val="35000"/>
                  </a:schemeClr>
                </a:solidFill>
              </a:rPr>
              <a:t>Caused growth of independent city-states</a:t>
            </a:r>
          </a:p>
          <a:p>
            <a:r>
              <a:rPr lang="en-US" dirty="0" smtClean="0"/>
              <a:t>Seas and seaports</a:t>
            </a:r>
          </a:p>
          <a:p>
            <a:pPr lvl="1"/>
            <a:r>
              <a:rPr lang="en-US" dirty="0" smtClean="0">
                <a:solidFill>
                  <a:schemeClr val="tx1">
                    <a:lumMod val="65000"/>
                    <a:lumOff val="35000"/>
                  </a:schemeClr>
                </a:solidFill>
              </a:rPr>
              <a:t>Peninsula with irregular coastline</a:t>
            </a:r>
          </a:p>
          <a:p>
            <a:pPr lvl="1"/>
            <a:r>
              <a:rPr lang="en-US" dirty="0" smtClean="0">
                <a:solidFill>
                  <a:schemeClr val="tx1">
                    <a:lumMod val="65000"/>
                    <a:lumOff val="35000"/>
                  </a:schemeClr>
                </a:solidFill>
              </a:rPr>
              <a:t>Seaports encouraged development of trade</a:t>
            </a:r>
          </a:p>
          <a:p>
            <a:r>
              <a:rPr lang="en-US" dirty="0" smtClean="0"/>
              <a:t>Poor farmland</a:t>
            </a:r>
          </a:p>
          <a:p>
            <a:pPr lvl="1"/>
            <a:r>
              <a:rPr lang="en-US" dirty="0" smtClean="0">
                <a:solidFill>
                  <a:schemeClr val="tx1">
                    <a:lumMod val="65000"/>
                    <a:lumOff val="35000"/>
                  </a:schemeClr>
                </a:solidFill>
              </a:rPr>
              <a:t>Few crops could be grown</a:t>
            </a:r>
          </a:p>
          <a:p>
            <a:pPr lvl="1"/>
            <a:r>
              <a:rPr lang="en-US" dirty="0" smtClean="0">
                <a:solidFill>
                  <a:schemeClr val="tx1">
                    <a:lumMod val="65000"/>
                    <a:lumOff val="35000"/>
                  </a:schemeClr>
                </a:solidFill>
              </a:rPr>
              <a:t>Forced to trade</a:t>
            </a:r>
          </a:p>
          <a:p>
            <a:pPr lvl="1"/>
            <a:r>
              <a:rPr lang="en-US" dirty="0" smtClean="0">
                <a:solidFill>
                  <a:schemeClr val="tx1">
                    <a:lumMod val="65000"/>
                    <a:lumOff val="35000"/>
                  </a:schemeClr>
                </a:solidFill>
              </a:rPr>
              <a:t>Became leading traders of Aegean and eastern Mediterranean</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990600"/>
          </a:xfrm>
        </p:spPr>
        <p:txBody>
          <a:bodyPr/>
          <a:lstStyle/>
          <a:p>
            <a:r>
              <a:rPr lang="en-US" dirty="0" smtClean="0"/>
              <a:t>Greek Literature</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295400"/>
            <a:ext cx="8229600" cy="5105400"/>
          </a:xfrm>
        </p:spPr>
        <p:txBody>
          <a:bodyPr>
            <a:normAutofit/>
          </a:bodyPr>
          <a:lstStyle/>
          <a:p>
            <a:r>
              <a:rPr lang="en-US" dirty="0" smtClean="0"/>
              <a:t>Hesiod (late 8</a:t>
            </a:r>
            <a:r>
              <a:rPr lang="en-US" baseline="30000" dirty="0" smtClean="0"/>
              <a:t>th</a:t>
            </a:r>
            <a:r>
              <a:rPr lang="en-US" dirty="0" smtClean="0"/>
              <a:t> century B.C.E.)</a:t>
            </a:r>
          </a:p>
          <a:p>
            <a:pPr lvl="1"/>
            <a:r>
              <a:rPr lang="en-US" b="1" i="1" dirty="0" err="1" smtClean="0">
                <a:solidFill>
                  <a:schemeClr val="tx1">
                    <a:lumMod val="65000"/>
                    <a:lumOff val="35000"/>
                  </a:schemeClr>
                </a:solidFill>
              </a:rPr>
              <a:t>Theogony</a:t>
            </a:r>
            <a:r>
              <a:rPr lang="en-US" dirty="0" smtClean="0">
                <a:solidFill>
                  <a:schemeClr val="tx1">
                    <a:lumMod val="65000"/>
                    <a:lumOff val="35000"/>
                  </a:schemeClr>
                </a:solidFill>
              </a:rPr>
              <a:t> – poem about Greek gods</a:t>
            </a:r>
          </a:p>
          <a:p>
            <a:pPr lvl="1"/>
            <a:r>
              <a:rPr lang="en-US" b="1" i="1" dirty="0" smtClean="0">
                <a:solidFill>
                  <a:schemeClr val="tx1">
                    <a:lumMod val="65000"/>
                    <a:lumOff val="35000"/>
                  </a:schemeClr>
                </a:solidFill>
              </a:rPr>
              <a:t>Work and Days</a:t>
            </a:r>
            <a:r>
              <a:rPr lang="en-US" b="1" dirty="0" smtClean="0">
                <a:solidFill>
                  <a:schemeClr val="tx1">
                    <a:lumMod val="65000"/>
                    <a:lumOff val="35000"/>
                  </a:schemeClr>
                </a:solidFill>
              </a:rPr>
              <a:t> </a:t>
            </a:r>
            <a:r>
              <a:rPr lang="en-US" dirty="0" smtClean="0">
                <a:solidFill>
                  <a:schemeClr val="tx1">
                    <a:lumMod val="65000"/>
                    <a:lumOff val="35000"/>
                  </a:schemeClr>
                </a:solidFill>
              </a:rPr>
              <a:t>– poem about the life of a farmer</a:t>
            </a:r>
          </a:p>
          <a:p>
            <a:r>
              <a:rPr lang="en-US" dirty="0" smtClean="0"/>
              <a:t>Sappho (ca. 620 B.C.E.-ca. 570 B.C.E.)</a:t>
            </a:r>
          </a:p>
          <a:p>
            <a:pPr lvl="1"/>
            <a:r>
              <a:rPr lang="en-US" dirty="0" smtClean="0">
                <a:solidFill>
                  <a:schemeClr val="tx1">
                    <a:lumMod val="65000"/>
                    <a:lumOff val="35000"/>
                  </a:schemeClr>
                </a:solidFill>
              </a:rPr>
              <a:t>Lyric poetry (sung accompanied by a lyre)</a:t>
            </a:r>
          </a:p>
          <a:p>
            <a:pPr lvl="1"/>
            <a:r>
              <a:rPr lang="en-US" b="1" i="1" dirty="0" smtClean="0">
                <a:solidFill>
                  <a:schemeClr val="tx1">
                    <a:lumMod val="65000"/>
                    <a:lumOff val="35000"/>
                  </a:schemeClr>
                </a:solidFill>
              </a:rPr>
              <a:t>Hymn to Aphrodite</a:t>
            </a:r>
            <a:endParaRPr lang="en-US" b="1" dirty="0" smtClean="0">
              <a:solidFill>
                <a:schemeClr val="tx1">
                  <a:lumMod val="65000"/>
                  <a:lumOff val="35000"/>
                </a:schemeClr>
              </a:solidFill>
            </a:endParaRPr>
          </a:p>
          <a:p>
            <a:r>
              <a:rPr lang="en-US" dirty="0" smtClean="0"/>
              <a:t>Pindar (522-443 B.C.E.)</a:t>
            </a:r>
          </a:p>
          <a:p>
            <a:pPr lvl="1"/>
            <a:r>
              <a:rPr lang="en-US" b="1" i="1" dirty="0" smtClean="0">
                <a:solidFill>
                  <a:schemeClr val="tx1">
                    <a:lumMod val="65000"/>
                    <a:lumOff val="35000"/>
                  </a:schemeClr>
                </a:solidFill>
              </a:rPr>
              <a:t>Paeans</a:t>
            </a:r>
          </a:p>
          <a:p>
            <a:pPr lvl="1"/>
            <a:r>
              <a:rPr lang="en-US" dirty="0" smtClean="0">
                <a:solidFill>
                  <a:schemeClr val="tx1">
                    <a:lumMod val="65000"/>
                    <a:lumOff val="35000"/>
                  </a:schemeClr>
                </a:solidFill>
              </a:rPr>
              <a:t>Greeks considered him their greatest lyric poet</a:t>
            </a:r>
            <a:endParaRPr lang="en-US" dirty="0">
              <a:solidFill>
                <a:schemeClr val="tx1">
                  <a:lumMod val="65000"/>
                  <a:lumOff val="35000"/>
                </a:schemeClr>
              </a:solidFill>
            </a:endParaRPr>
          </a:p>
        </p:txBody>
      </p:sp>
      <p:pic>
        <p:nvPicPr>
          <p:cNvPr id="15362" name="Picture 2" descr="http://upload.wikimedia.org/wikipedia/commons/thumb/6/69/Pindar_Musei_Capitolini_MC586.jpg/250px-Pindar_Musei_Capitolini_MC586.jpg"/>
          <p:cNvPicPr>
            <a:picLocks noChangeAspect="1" noChangeArrowheads="1"/>
          </p:cNvPicPr>
          <p:nvPr/>
        </p:nvPicPr>
        <p:blipFill>
          <a:blip r:embed="rId3" cstate="print"/>
          <a:srcRect/>
          <a:stretch>
            <a:fillRect/>
          </a:stretch>
        </p:blipFill>
        <p:spPr bwMode="auto">
          <a:xfrm>
            <a:off x="4800600" y="4267200"/>
            <a:ext cx="907143" cy="1371600"/>
          </a:xfrm>
          <a:prstGeom prst="rect">
            <a:avLst/>
          </a:prstGeom>
          <a:noFill/>
        </p:spPr>
      </p:pic>
      <p:pic>
        <p:nvPicPr>
          <p:cNvPr id="15364" name="Picture 4" descr="File:Bust Sappho Musei Capitolini MC1164.jpg"/>
          <p:cNvPicPr>
            <a:picLocks noChangeAspect="1" noChangeArrowheads="1"/>
          </p:cNvPicPr>
          <p:nvPr/>
        </p:nvPicPr>
        <p:blipFill>
          <a:blip r:embed="rId4" cstate="print"/>
          <a:srcRect/>
          <a:stretch>
            <a:fillRect/>
          </a:stretch>
        </p:blipFill>
        <p:spPr bwMode="auto">
          <a:xfrm>
            <a:off x="7391400" y="3124200"/>
            <a:ext cx="899898" cy="1371600"/>
          </a:xfrm>
          <a:prstGeom prst="rect">
            <a:avLst/>
          </a:prstGeom>
          <a:noFill/>
        </p:spPr>
      </p:pic>
      <p:pic>
        <p:nvPicPr>
          <p:cNvPr id="15368" name="Picture 8" descr="http://upload.wikimedia.org/wikipedia/commons/thumb/3/36/Seneca.JPG/180px-Seneca.JPG"/>
          <p:cNvPicPr>
            <a:picLocks noChangeAspect="1" noChangeArrowheads="1"/>
          </p:cNvPicPr>
          <p:nvPr/>
        </p:nvPicPr>
        <p:blipFill>
          <a:blip r:embed="rId5" cstate="print"/>
          <a:srcRect/>
          <a:stretch>
            <a:fillRect/>
          </a:stretch>
        </p:blipFill>
        <p:spPr bwMode="auto">
          <a:xfrm>
            <a:off x="6781800" y="990600"/>
            <a:ext cx="1387010" cy="13716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219200"/>
          </a:xfrm>
        </p:spPr>
        <p:txBody>
          <a:bodyPr/>
          <a:lstStyle/>
          <a:p>
            <a:r>
              <a:rPr lang="en-US" dirty="0" smtClean="0"/>
              <a:t>Greek Literature</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normAutofit/>
          </a:bodyPr>
          <a:lstStyle/>
          <a:p>
            <a:endParaRPr lang="en-US" dirty="0"/>
          </a:p>
        </p:txBody>
      </p:sp>
      <p:pic>
        <p:nvPicPr>
          <p:cNvPr id="59394" name="Picture 2" descr="http://i281.photobucket.com/albums/kk204/StudentHandoutsInc/Pictures/AncientGreece-13.jpg"/>
          <p:cNvPicPr>
            <a:picLocks noChangeAspect="1" noChangeArrowheads="1"/>
          </p:cNvPicPr>
          <p:nvPr/>
        </p:nvPicPr>
        <p:blipFill>
          <a:blip r:embed="rId4" cstate="print"/>
          <a:srcRect/>
          <a:stretch>
            <a:fillRect/>
          </a:stretch>
        </p:blipFill>
        <p:spPr bwMode="auto">
          <a:xfrm>
            <a:off x="1752600" y="1143000"/>
            <a:ext cx="5587732" cy="54864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Greek Oratory</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t>Art of oratory introduced by the Sophists</a:t>
            </a:r>
          </a:p>
          <a:p>
            <a:r>
              <a:rPr lang="en-US" dirty="0" smtClean="0"/>
              <a:t>Demosthenes (384-322 B.C.E.)</a:t>
            </a:r>
          </a:p>
          <a:p>
            <a:pPr lvl="1"/>
            <a:r>
              <a:rPr lang="en-US" dirty="0" smtClean="0"/>
              <a:t>Warned Greeks about Philip of Macedonia’s plans</a:t>
            </a:r>
          </a:p>
          <a:p>
            <a:pPr lvl="1"/>
            <a:r>
              <a:rPr lang="en-US" dirty="0" smtClean="0"/>
              <a:t>English word </a:t>
            </a:r>
            <a:r>
              <a:rPr lang="en-US" i="1" dirty="0" smtClean="0"/>
              <a:t>philippic</a:t>
            </a:r>
            <a:r>
              <a:rPr lang="en-US" dirty="0" smtClean="0"/>
              <a:t> means “tirade against someone”</a:t>
            </a:r>
          </a:p>
          <a:p>
            <a:endParaRPr lang="en-US" dirty="0"/>
          </a:p>
        </p:txBody>
      </p:sp>
      <p:pic>
        <p:nvPicPr>
          <p:cNvPr id="14338" name="Picture 2" descr="http://upload.wikimedia.org/wikipedia/commons/thumb/8/8f/Demosthenes_orator_Louvre.jpg/225px-Demosthenes_orator_Louvre.jpg">
            <a:hlinkClick r:id="rId3" tooltip="Demosthenes orator Louvre.jpg"/>
          </p:cNvPr>
          <p:cNvPicPr>
            <a:picLocks noChangeAspect="1" noChangeArrowheads="1"/>
          </p:cNvPicPr>
          <p:nvPr/>
        </p:nvPicPr>
        <p:blipFill>
          <a:blip r:embed="rId4" cstate="print"/>
          <a:srcRect/>
          <a:stretch>
            <a:fillRect/>
          </a:stretch>
        </p:blipFill>
        <p:spPr bwMode="auto">
          <a:xfrm>
            <a:off x="6324600" y="3810000"/>
            <a:ext cx="2143125" cy="2857500"/>
          </a:xfrm>
          <a:prstGeom prst="rect">
            <a:avLst/>
          </a:prstGeom>
          <a:noFill/>
        </p:spPr>
      </p:pic>
      <p:sp>
        <p:nvSpPr>
          <p:cNvPr id="10" name="TextBox 9"/>
          <p:cNvSpPr txBox="1"/>
          <p:nvPr/>
        </p:nvSpPr>
        <p:spPr>
          <a:xfrm>
            <a:off x="3581400" y="6477000"/>
            <a:ext cx="2667000" cy="369332"/>
          </a:xfrm>
          <a:prstGeom prst="rect">
            <a:avLst/>
          </a:prstGeom>
          <a:noFill/>
        </p:spPr>
        <p:txBody>
          <a:bodyPr wrap="square" rtlCol="0">
            <a:spAutoFit/>
          </a:bodyPr>
          <a:lstStyle/>
          <a:p>
            <a:pPr algn="r"/>
            <a:r>
              <a:rPr lang="en-US" i="1" dirty="0" smtClean="0"/>
              <a:t>Demosthenes</a:t>
            </a:r>
            <a:endParaRPr lang="en-US"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838200"/>
          </a:xfrm>
        </p:spPr>
        <p:txBody>
          <a:bodyPr/>
          <a:lstStyle/>
          <a:p>
            <a:r>
              <a:rPr lang="en-US" dirty="0" smtClean="0"/>
              <a:t>Greek Education</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295400"/>
            <a:ext cx="8229600" cy="5029200"/>
          </a:xfrm>
        </p:spPr>
        <p:txBody>
          <a:bodyPr>
            <a:normAutofit fontScale="92500" lnSpcReduction="20000"/>
          </a:bodyPr>
          <a:lstStyle/>
          <a:p>
            <a:r>
              <a:rPr lang="en-US" dirty="0" smtClean="0"/>
              <a:t>“A perfect mind in a perfect body”</a:t>
            </a:r>
          </a:p>
          <a:p>
            <a:r>
              <a:rPr lang="en-US" dirty="0" smtClean="0"/>
              <a:t>Education largely informal</a:t>
            </a:r>
          </a:p>
          <a:p>
            <a:r>
              <a:rPr lang="en-US" dirty="0" smtClean="0"/>
              <a:t>Formal education</a:t>
            </a:r>
          </a:p>
          <a:p>
            <a:pPr lvl="1"/>
            <a:r>
              <a:rPr lang="en-US" dirty="0" smtClean="0">
                <a:solidFill>
                  <a:schemeClr val="tx1">
                    <a:lumMod val="65000"/>
                    <a:lumOff val="35000"/>
                  </a:schemeClr>
                </a:solidFill>
              </a:rPr>
              <a:t>Not for girls (learned domestic arts at home)</a:t>
            </a:r>
          </a:p>
          <a:p>
            <a:pPr lvl="1"/>
            <a:r>
              <a:rPr lang="en-US" dirty="0" smtClean="0">
                <a:solidFill>
                  <a:schemeClr val="tx1">
                    <a:lumMod val="75000"/>
                    <a:lumOff val="25000"/>
                  </a:schemeClr>
                </a:solidFill>
              </a:rPr>
              <a:t>Boys sent to private schools at age seven</a:t>
            </a:r>
          </a:p>
          <a:p>
            <a:pPr lvl="1"/>
            <a:r>
              <a:rPr lang="en-US" dirty="0" smtClean="0">
                <a:solidFill>
                  <a:schemeClr val="tx1">
                    <a:lumMod val="65000"/>
                    <a:lumOff val="35000"/>
                  </a:schemeClr>
                </a:solidFill>
              </a:rPr>
              <a:t>Slave – </a:t>
            </a:r>
            <a:r>
              <a:rPr lang="en-US" i="1" dirty="0" smtClean="0">
                <a:solidFill>
                  <a:schemeClr val="tx1">
                    <a:lumMod val="65000"/>
                    <a:lumOff val="35000"/>
                  </a:schemeClr>
                </a:solidFill>
              </a:rPr>
              <a:t>pedagogue</a:t>
            </a:r>
            <a:r>
              <a:rPr lang="en-US" dirty="0" smtClean="0">
                <a:solidFill>
                  <a:schemeClr val="tx1">
                    <a:lumMod val="65000"/>
                    <a:lumOff val="35000"/>
                  </a:schemeClr>
                </a:solidFill>
              </a:rPr>
              <a:t> – watched over him and taught him how to behave</a:t>
            </a:r>
          </a:p>
          <a:p>
            <a:pPr lvl="1"/>
            <a:r>
              <a:rPr lang="en-US" dirty="0" smtClean="0">
                <a:solidFill>
                  <a:schemeClr val="tx1">
                    <a:lumMod val="75000"/>
                    <a:lumOff val="25000"/>
                  </a:schemeClr>
                </a:solidFill>
              </a:rPr>
              <a:t>Grammar, reading, writing, math, music, oratory</a:t>
            </a:r>
          </a:p>
          <a:p>
            <a:pPr lvl="1"/>
            <a:r>
              <a:rPr lang="en-US" dirty="0" smtClean="0">
                <a:solidFill>
                  <a:schemeClr val="tx1">
                    <a:lumMod val="65000"/>
                    <a:lumOff val="35000"/>
                  </a:schemeClr>
                </a:solidFill>
              </a:rPr>
              <a:t>Age 12 – began gymnastics</a:t>
            </a:r>
          </a:p>
          <a:p>
            <a:r>
              <a:rPr lang="en-US" dirty="0" smtClean="0"/>
              <a:t>Only for upper classes</a:t>
            </a:r>
          </a:p>
          <a:p>
            <a:r>
              <a:rPr lang="en-US" dirty="0" smtClean="0"/>
              <a:t>Development of citizens who could participate in government and public affairs</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normAutofit/>
          </a:bodyPr>
          <a:lstStyle/>
          <a:p>
            <a:endParaRPr lang="en-US" dirty="0"/>
          </a:p>
        </p:txBody>
      </p:sp>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sp>
        <p:nvSpPr>
          <p:cNvPr id="7" name="Title 6"/>
          <p:cNvSpPr>
            <a:spLocks noGrp="1"/>
          </p:cNvSpPr>
          <p:nvPr>
            <p:ph type="title"/>
          </p:nvPr>
        </p:nvSpPr>
        <p:spPr/>
        <p:txBody>
          <a:bodyPr/>
          <a:lstStyle/>
          <a:p>
            <a:endParaRPr lang="en-US" dirty="0"/>
          </a:p>
        </p:txBody>
      </p:sp>
      <p:pic>
        <p:nvPicPr>
          <p:cNvPr id="107522" name="Picture 2" descr="http://i281.photobucket.com/albums/kk204/StudentHandoutsInc/Pictures/AncientGreece-19.jpg"/>
          <p:cNvPicPr>
            <a:picLocks noChangeAspect="1" noChangeArrowheads="1"/>
          </p:cNvPicPr>
          <p:nvPr/>
        </p:nvPicPr>
        <p:blipFill>
          <a:blip r:embed="rId4" cstate="print"/>
          <a:srcRect/>
          <a:stretch>
            <a:fillRect/>
          </a:stretch>
        </p:blipFill>
        <p:spPr bwMode="auto">
          <a:xfrm>
            <a:off x="0" y="0"/>
            <a:ext cx="9144000" cy="6741914"/>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 Questions</a:t>
            </a:r>
            <a:endParaRPr lang="en-US" dirty="0"/>
          </a:p>
        </p:txBody>
      </p:sp>
      <p:pic>
        <p:nvPicPr>
          <p:cNvPr id="5" name="Content Placeholder 3" descr="161.JPG"/>
          <p:cNvPicPr>
            <a:picLocks noChangeAspect="1"/>
          </p:cNvPicPr>
          <p:nvPr/>
        </p:nvPicPr>
        <p:blipFill>
          <a:blip r:embed="rId2"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2" cstate="print"/>
          <a:stretch>
            <a:fillRect/>
          </a:stretch>
        </p:blipFill>
        <p:spPr>
          <a:xfrm>
            <a:off x="0" y="0"/>
            <a:ext cx="1155700" cy="1054100"/>
          </a:xfrm>
          <a:prstGeom prst="rect">
            <a:avLst/>
          </a:prstGeom>
        </p:spPr>
      </p:pic>
      <p:sp>
        <p:nvSpPr>
          <p:cNvPr id="9" name="Content Placeholder 8"/>
          <p:cNvSpPr>
            <a:spLocks noGrp="1"/>
          </p:cNvSpPr>
          <p:nvPr>
            <p:ph idx="1"/>
          </p:nvPr>
        </p:nvSpPr>
        <p:spPr>
          <a:xfrm>
            <a:off x="457200" y="1600200"/>
            <a:ext cx="8229600" cy="4876800"/>
          </a:xfrm>
        </p:spPr>
        <p:txBody>
          <a:bodyPr>
            <a:normAutofit fontScale="92500" lnSpcReduction="10000"/>
          </a:bodyPr>
          <a:lstStyle/>
          <a:p>
            <a:pPr marL="514350" indent="-514350">
              <a:buFont typeface="+mj-lt"/>
              <a:buAutoNum type="arabicPeriod"/>
            </a:pPr>
            <a:r>
              <a:rPr lang="en-US" dirty="0" smtClean="0">
                <a:solidFill>
                  <a:schemeClr val="tx1">
                    <a:lumMod val="65000"/>
                    <a:lumOff val="35000"/>
                  </a:schemeClr>
                </a:solidFill>
              </a:rPr>
              <a:t>What does the term </a:t>
            </a:r>
            <a:r>
              <a:rPr lang="en-US" i="1" dirty="0" smtClean="0">
                <a:solidFill>
                  <a:schemeClr val="tx1">
                    <a:lumMod val="65000"/>
                    <a:lumOff val="35000"/>
                  </a:schemeClr>
                </a:solidFill>
              </a:rPr>
              <a:t>Hellenic</a:t>
            </a:r>
            <a:r>
              <a:rPr lang="en-US" dirty="0" smtClean="0">
                <a:solidFill>
                  <a:schemeClr val="tx1">
                    <a:lumMod val="65000"/>
                    <a:lumOff val="35000"/>
                  </a:schemeClr>
                </a:solidFill>
              </a:rPr>
              <a:t> mean?</a:t>
            </a:r>
          </a:p>
          <a:p>
            <a:pPr marL="514350" indent="-514350">
              <a:buFont typeface="+mj-lt"/>
              <a:buAutoNum type="arabicPeriod"/>
            </a:pPr>
            <a:r>
              <a:rPr lang="en-US" dirty="0" smtClean="0"/>
              <a:t>Describe Greek architecture and art.</a:t>
            </a:r>
          </a:p>
          <a:p>
            <a:pPr marL="514350" indent="-514350">
              <a:buFont typeface="+mj-lt"/>
              <a:buAutoNum type="arabicPeriod"/>
            </a:pPr>
            <a:r>
              <a:rPr lang="en-US" dirty="0" smtClean="0">
                <a:solidFill>
                  <a:schemeClr val="tx1">
                    <a:lumMod val="65000"/>
                    <a:lumOff val="35000"/>
                  </a:schemeClr>
                </a:solidFill>
              </a:rPr>
              <a:t>What did Pythagoras and Hippocrates contribute to the sciences?</a:t>
            </a:r>
          </a:p>
          <a:p>
            <a:pPr marL="514350" indent="-514350">
              <a:buFont typeface="+mj-lt"/>
              <a:buAutoNum type="arabicPeriod"/>
            </a:pPr>
            <a:r>
              <a:rPr lang="en-US" dirty="0" smtClean="0"/>
              <a:t>What questions and criticisms were raised by ancient Greek philosophers?</a:t>
            </a:r>
          </a:p>
          <a:p>
            <a:pPr marL="514350" indent="-514350">
              <a:buFont typeface="+mj-lt"/>
              <a:buAutoNum type="arabicPeriod"/>
            </a:pPr>
            <a:r>
              <a:rPr lang="en-US" dirty="0" smtClean="0">
                <a:solidFill>
                  <a:schemeClr val="tx1">
                    <a:lumMod val="65000"/>
                    <a:lumOff val="35000"/>
                  </a:schemeClr>
                </a:solidFill>
              </a:rPr>
              <a:t>In what ways were Herodotus and Thucydides true historians?</a:t>
            </a:r>
          </a:p>
          <a:p>
            <a:pPr marL="514350" indent="-514350">
              <a:buFont typeface="+mj-lt"/>
              <a:buAutoNum type="arabicPeriod"/>
            </a:pPr>
            <a:r>
              <a:rPr lang="en-US" dirty="0" smtClean="0"/>
              <a:t>Compare education in ancient Greece to education in the United States today.</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Greece’s Colonies</a:t>
            </a:r>
            <a:endParaRPr lang="en-US" dirty="0"/>
          </a:p>
        </p:txBody>
      </p:sp>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r>
              <a:rPr lang="en-US" dirty="0" smtClean="0"/>
              <a:t>Circa 800-600 B.C.E.</a:t>
            </a:r>
          </a:p>
          <a:p>
            <a:endParaRPr lang="en-US" dirty="0" smtClean="0"/>
          </a:p>
          <a:p>
            <a:r>
              <a:rPr lang="en-US" dirty="0" smtClean="0">
                <a:solidFill>
                  <a:schemeClr val="tx1">
                    <a:lumMod val="75000"/>
                    <a:lumOff val="25000"/>
                  </a:schemeClr>
                </a:solidFill>
              </a:rPr>
              <a:t>Colonized areas around the Mediterranean – Italy’s west coast (Naples), Sicily (Syracuse), southern France (Marseilles), Egypt, Byzantium (Constantinople/Istanbul)</a:t>
            </a:r>
          </a:p>
          <a:p>
            <a:endParaRPr lang="en-US" dirty="0" smtClean="0">
              <a:solidFill>
                <a:schemeClr val="tx1">
                  <a:lumMod val="75000"/>
                  <a:lumOff val="25000"/>
                </a:schemeClr>
              </a:solidFill>
            </a:endParaRPr>
          </a:p>
          <a:p>
            <a:r>
              <a:rPr lang="en-US" dirty="0" smtClean="0">
                <a:solidFill>
                  <a:schemeClr val="tx1">
                    <a:lumMod val="50000"/>
                    <a:lumOff val="50000"/>
                  </a:schemeClr>
                </a:solidFill>
              </a:rPr>
              <a:t>Spread Greek culture, language, religion</a:t>
            </a:r>
            <a:endParaRPr lang="en-US"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161.JPG"/>
          <p:cNvPicPr>
            <a:picLocks noChangeAspect="1"/>
          </p:cNvPicPr>
          <p:nvPr/>
        </p:nvPicPr>
        <p:blipFill>
          <a:blip r:embed="rId3" cstate="print"/>
          <a:stretch>
            <a:fillRect/>
          </a:stretch>
        </p:blipFill>
        <p:spPr>
          <a:xfrm>
            <a:off x="7988300" y="0"/>
            <a:ext cx="1155700" cy="1054100"/>
          </a:xfrm>
          <a:prstGeom prst="rect">
            <a:avLst/>
          </a:prstGeom>
        </p:spPr>
      </p:pic>
      <p:pic>
        <p:nvPicPr>
          <p:cNvPr id="8" name="Content Placeholder 3" descr="161.JPG"/>
          <p:cNvPicPr>
            <a:picLocks noChangeAspect="1"/>
          </p:cNvPicPr>
          <p:nvPr/>
        </p:nvPicPr>
        <p:blipFill>
          <a:blip r:embed="rId3" cstate="print"/>
          <a:stretch>
            <a:fillRect/>
          </a:stretch>
        </p:blipFill>
        <p:spPr>
          <a:xfrm>
            <a:off x="0" y="0"/>
            <a:ext cx="1155700" cy="1054100"/>
          </a:xfrm>
          <a:prstGeom prst="rect">
            <a:avLst/>
          </a:prstGeom>
        </p:spPr>
      </p:pic>
      <p:sp>
        <p:nvSpPr>
          <p:cNvPr id="9" name="Content Placeholder 8"/>
          <p:cNvSpPr>
            <a:spLocks noGrp="1"/>
          </p:cNvSpPr>
          <p:nvPr>
            <p:ph idx="1"/>
          </p:nvPr>
        </p:nvSpPr>
        <p:spPr/>
        <p:txBody>
          <a:bodyPr/>
          <a:lstStyle/>
          <a:p>
            <a:endParaRPr lang="en-US" dirty="0">
              <a:solidFill>
                <a:schemeClr val="tx1">
                  <a:lumMod val="50000"/>
                  <a:lumOff val="50000"/>
                </a:schemeClr>
              </a:solidFill>
            </a:endParaRPr>
          </a:p>
        </p:txBody>
      </p:sp>
      <p:pic>
        <p:nvPicPr>
          <p:cNvPr id="51202" name="Picture 2" descr="http://i281.photobucket.com/albums/kk204/StudentHandoutsInc/AncientGreece-11.jpg"/>
          <p:cNvPicPr>
            <a:picLocks noChangeAspect="1" noChangeArrowheads="1"/>
          </p:cNvPicPr>
          <p:nvPr/>
        </p:nvPicPr>
        <p:blipFill>
          <a:blip r:embed="rId4" cstate="print"/>
          <a:srcRect/>
          <a:stretch>
            <a:fillRect/>
          </a:stretch>
        </p:blipFill>
        <p:spPr bwMode="auto">
          <a:xfrm>
            <a:off x="0" y="1357312"/>
            <a:ext cx="9144000" cy="5500688"/>
          </a:xfrm>
          <a:prstGeom prst="rect">
            <a:avLst/>
          </a:prstGeom>
          <a:noFill/>
        </p:spPr>
      </p:pic>
      <p:sp>
        <p:nvSpPr>
          <p:cNvPr id="7" name="Title 6"/>
          <p:cNvSpPr>
            <a:spLocks noGrp="1"/>
          </p:cNvSpPr>
          <p:nvPr>
            <p:ph type="title"/>
          </p:nvPr>
        </p:nvSpPr>
        <p:spPr/>
        <p:txBody>
          <a:bodyPr/>
          <a:lstStyle/>
          <a:p>
            <a:r>
              <a:rPr lang="en-US" dirty="0" smtClean="0"/>
              <a:t>Greece and the Greek Colonies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 Greeks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Forces Uniting the Greeks</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1715</TotalTime>
  <Words>3051</Words>
  <Application>Microsoft Office PowerPoint</Application>
  <PresentationFormat>On-screen Show (4:3)</PresentationFormat>
  <Paragraphs>447</Paragraphs>
  <Slides>55</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Arial Narrow</vt:lpstr>
      <vt:lpstr>Calibri</vt:lpstr>
      <vt:lpstr>Wide Latin</vt:lpstr>
      <vt:lpstr>Office Theme</vt:lpstr>
      <vt:lpstr>The Glory That Was Greece</vt:lpstr>
      <vt:lpstr>The Early Greeks</vt:lpstr>
      <vt:lpstr>The Age of Homer</vt:lpstr>
      <vt:lpstr>The Age of Homer</vt:lpstr>
      <vt:lpstr>The Geography of Greece</vt:lpstr>
      <vt:lpstr>Greece’s Colonies</vt:lpstr>
      <vt:lpstr>Greece and the Greek Colonies</vt:lpstr>
      <vt:lpstr>Forces Uniting the Greeks</vt:lpstr>
      <vt:lpstr>Forces Uniting the Greeks</vt:lpstr>
      <vt:lpstr>Forces Uniting the Greeks</vt:lpstr>
      <vt:lpstr>Greek Language and Alphabet</vt:lpstr>
      <vt:lpstr>Greek Religion</vt:lpstr>
      <vt:lpstr>Olympic Games</vt:lpstr>
      <vt:lpstr>Forces Disuniting the Greeks</vt:lpstr>
      <vt:lpstr>Sparta</vt:lpstr>
      <vt:lpstr>The Life of a Spartan</vt:lpstr>
      <vt:lpstr>Review Questions</vt:lpstr>
      <vt:lpstr>Athens and Athenian Democracy</vt:lpstr>
      <vt:lpstr>Draco</vt:lpstr>
      <vt:lpstr>Solon</vt:lpstr>
      <vt:lpstr>Clisthenes</vt:lpstr>
      <vt:lpstr>Pericles</vt:lpstr>
      <vt:lpstr>Athenian Democracy: Its Flaws</vt:lpstr>
      <vt:lpstr>Persian Wars: 500-479 B.C.E.</vt:lpstr>
      <vt:lpstr>First Persian War (490 B.C.E.)</vt:lpstr>
      <vt:lpstr>Battle of Marathon (490 B.C.E.)</vt:lpstr>
      <vt:lpstr>Second Persian War (480 B.C.E..)</vt:lpstr>
      <vt:lpstr>Battle of Thermopylae (480 B.C.E.)</vt:lpstr>
      <vt:lpstr>Second Persian War</vt:lpstr>
      <vt:lpstr>Significance of the Persian Wars</vt:lpstr>
      <vt:lpstr>Athens Leads Greece</vt:lpstr>
      <vt:lpstr>Athens</vt:lpstr>
      <vt:lpstr>Athenian-Spartan Rivalry</vt:lpstr>
      <vt:lpstr>Peloponnesian Wars</vt:lpstr>
      <vt:lpstr>Sparta Leads Greece </vt:lpstr>
      <vt:lpstr>Review Questions</vt:lpstr>
      <vt:lpstr>Hellenic Culture</vt:lpstr>
      <vt:lpstr>Greek Architecture and Art</vt:lpstr>
      <vt:lpstr>The Acropolis in Athens</vt:lpstr>
      <vt:lpstr>Leaders in Greek Science</vt:lpstr>
      <vt:lpstr>Thales</vt:lpstr>
      <vt:lpstr>Pythagoras</vt:lpstr>
      <vt:lpstr>Democritus</vt:lpstr>
      <vt:lpstr>Hippocrates</vt:lpstr>
      <vt:lpstr>Greek Drama</vt:lpstr>
      <vt:lpstr>Greek Dramatists</vt:lpstr>
      <vt:lpstr>Greek Philosophy</vt:lpstr>
      <vt:lpstr>Greek Philosophers</vt:lpstr>
      <vt:lpstr>The Greeks and History</vt:lpstr>
      <vt:lpstr>Greek Literature</vt:lpstr>
      <vt:lpstr>Greek Literature</vt:lpstr>
      <vt:lpstr>Greek Oratory</vt:lpstr>
      <vt:lpstr>Greek Education</vt:lpstr>
      <vt:lpstr>PowerPoint Presentation</vt:lpstr>
      <vt:lpstr>Review Questions</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Glory That Was Ancient Greece</dc:title>
  <dc:subject>World History - Global Studies</dc:subject>
  <dc:creator>Student Handouts, Inc.</dc:creator>
  <cp:lastModifiedBy>Cormack Matthews</cp:lastModifiedBy>
  <cp:revision>187</cp:revision>
  <dcterms:created xsi:type="dcterms:W3CDTF">2009-03-06T19:43:12Z</dcterms:created>
  <dcterms:modified xsi:type="dcterms:W3CDTF">2016-09-08T11:42:52Z</dcterms:modified>
</cp:coreProperties>
</file>